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0" r:id="rId3"/>
    <p:sldId id="269" r:id="rId4"/>
    <p:sldId id="272" r:id="rId5"/>
    <p:sldId id="273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4" r:id="rId15"/>
    <p:sldId id="285" r:id="rId16"/>
    <p:sldId id="274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122CF2-DD82-462D-9C05-7B6A14774512}" v="2266" dt="2023-12-06T13:33:43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63" autoAdjust="0"/>
    <p:restoredTop sz="73939" autoAdjust="0"/>
  </p:normalViewPr>
  <p:slideViewPr>
    <p:cSldViewPr snapToGrid="0">
      <p:cViewPr varScale="1">
        <p:scale>
          <a:sx n="81" d="100"/>
          <a:sy n="81" d="100"/>
        </p:scale>
        <p:origin x="15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ru Tarabuta" userId="7ad468d54291d0a0" providerId="LiveId" clId="{B5A30359-16A2-4AD7-A325-3E8CED896261}"/>
    <pc:docChg chg="custSel modSld">
      <pc:chgData name="Petru Tarabuta" userId="7ad468d54291d0a0" providerId="LiveId" clId="{B5A30359-16A2-4AD7-A325-3E8CED896261}" dt="2023-09-19T09:11:01.004" v="27" actId="14826"/>
      <pc:docMkLst>
        <pc:docMk/>
      </pc:docMkLst>
      <pc:sldChg chg="addSp delSp modSp mod">
        <pc:chgData name="Petru Tarabuta" userId="7ad468d54291d0a0" providerId="LiveId" clId="{B5A30359-16A2-4AD7-A325-3E8CED896261}" dt="2023-09-19T09:11:01.004" v="27" actId="14826"/>
        <pc:sldMkLst>
          <pc:docMk/>
          <pc:sldMk cId="3391995577" sldId="256"/>
        </pc:sldMkLst>
        <pc:spChg chg="mod">
          <ac:chgData name="Petru Tarabuta" userId="7ad468d54291d0a0" providerId="LiveId" clId="{B5A30359-16A2-4AD7-A325-3E8CED896261}" dt="2023-09-19T09:10:06.373" v="12" actId="20577"/>
          <ac:spMkLst>
            <pc:docMk/>
            <pc:sldMk cId="3391995577" sldId="256"/>
            <ac:spMk id="2" creationId="{6460F2A9-C14C-C9AA-D479-58345410E007}"/>
          </ac:spMkLst>
        </pc:spChg>
        <pc:spChg chg="mod">
          <ac:chgData name="Petru Tarabuta" userId="7ad468d54291d0a0" providerId="LiveId" clId="{B5A30359-16A2-4AD7-A325-3E8CED896261}" dt="2023-09-19T09:10:41.685" v="26" actId="1036"/>
          <ac:spMkLst>
            <pc:docMk/>
            <pc:sldMk cId="3391995577" sldId="256"/>
            <ac:spMk id="3" creationId="{2D27B58C-7271-B114-FAFF-32B195A9DC1F}"/>
          </ac:spMkLst>
        </pc:spChg>
        <pc:spChg chg="add del">
          <ac:chgData name="Petru Tarabuta" userId="7ad468d54291d0a0" providerId="LiveId" clId="{B5A30359-16A2-4AD7-A325-3E8CED896261}" dt="2023-09-19T09:10:26.456" v="14"/>
          <ac:spMkLst>
            <pc:docMk/>
            <pc:sldMk cId="3391995577" sldId="256"/>
            <ac:spMk id="4" creationId="{3975D3FA-4627-66F3-A250-B2275C0EED5E}"/>
          </ac:spMkLst>
        </pc:spChg>
        <pc:spChg chg="add del">
          <ac:chgData name="Petru Tarabuta" userId="7ad468d54291d0a0" providerId="LiveId" clId="{B5A30359-16A2-4AD7-A325-3E8CED896261}" dt="2023-09-19T09:10:28.342" v="16"/>
          <ac:spMkLst>
            <pc:docMk/>
            <pc:sldMk cId="3391995577" sldId="256"/>
            <ac:spMk id="9" creationId="{64892B35-23CA-D429-2FDF-D258E7D8B6D7}"/>
          </ac:spMkLst>
        </pc:spChg>
        <pc:picChg chg="mod">
          <ac:chgData name="Petru Tarabuta" userId="7ad468d54291d0a0" providerId="LiveId" clId="{B5A30359-16A2-4AD7-A325-3E8CED896261}" dt="2023-09-19T09:11:01.004" v="27" actId="14826"/>
          <ac:picMkLst>
            <pc:docMk/>
            <pc:sldMk cId="3391995577" sldId="256"/>
            <ac:picMk id="7" creationId="{21BF246C-CB68-83AF-DEBE-2E1CF9738CDF}"/>
          </ac:picMkLst>
        </pc:picChg>
      </pc:sldChg>
    </pc:docChg>
  </pc:docChgLst>
  <pc:docChgLst>
    <pc:chgData name="Petru Tarabuta" userId="7ad468d54291d0a0" providerId="LiveId" clId="{E88A1E69-8D71-44EF-B3EE-78D7011C8E75}"/>
    <pc:docChg chg="undo custSel addSld delSld modSld sldOrd">
      <pc:chgData name="Petru Tarabuta" userId="7ad468d54291d0a0" providerId="LiveId" clId="{E88A1E69-8D71-44EF-B3EE-78D7011C8E75}" dt="2023-10-01T19:26:13.386" v="5552" actId="478"/>
      <pc:docMkLst>
        <pc:docMk/>
      </pc:docMkLst>
      <pc:sldChg chg="addSp delSp modSp mod">
        <pc:chgData name="Petru Tarabuta" userId="7ad468d54291d0a0" providerId="LiveId" clId="{E88A1E69-8D71-44EF-B3EE-78D7011C8E75}" dt="2023-09-20T21:49:58.602" v="2633" actId="1038"/>
        <pc:sldMkLst>
          <pc:docMk/>
          <pc:sldMk cId="3391995577" sldId="256"/>
        </pc:sldMkLst>
        <pc:spChg chg="del mod topLvl">
          <ac:chgData name="Petru Tarabuta" userId="7ad468d54291d0a0" providerId="LiveId" clId="{E88A1E69-8D71-44EF-B3EE-78D7011C8E75}" dt="2023-09-20T21:49:10.779" v="2616" actId="478"/>
          <ac:spMkLst>
            <pc:docMk/>
            <pc:sldMk cId="3391995577" sldId="256"/>
            <ac:spMk id="13" creationId="{A0D46B8A-9D3F-91A0-F172-A5A2116A3EDF}"/>
          </ac:spMkLst>
        </pc:spChg>
        <pc:spChg chg="mod">
          <ac:chgData name="Petru Tarabuta" userId="7ad468d54291d0a0" providerId="LiveId" clId="{E88A1E69-8D71-44EF-B3EE-78D7011C8E75}" dt="2023-09-20T21:48:33.643" v="2608" actId="164"/>
          <ac:spMkLst>
            <pc:docMk/>
            <pc:sldMk cId="3391995577" sldId="256"/>
            <ac:spMk id="14" creationId="{F4FA4F19-F068-3E58-BD0F-FD0D61C2CBDB}"/>
          </ac:spMkLst>
        </pc:spChg>
        <pc:grpChg chg="add del mod">
          <ac:chgData name="Petru Tarabuta" userId="7ad468d54291d0a0" providerId="LiveId" clId="{E88A1E69-8D71-44EF-B3EE-78D7011C8E75}" dt="2023-09-20T21:49:05.265" v="2613" actId="478"/>
          <ac:grpSpMkLst>
            <pc:docMk/>
            <pc:sldMk cId="3391995577" sldId="256"/>
            <ac:grpSpMk id="4" creationId="{F4AD9AC7-BC8C-7C1E-3619-283F6730582F}"/>
          </ac:grpSpMkLst>
        </pc:grpChg>
        <pc:grpChg chg="add del mod">
          <ac:chgData name="Petru Tarabuta" userId="7ad468d54291d0a0" providerId="LiveId" clId="{E88A1E69-8D71-44EF-B3EE-78D7011C8E75}" dt="2023-09-20T21:49:08.173" v="2614" actId="165"/>
          <ac:grpSpMkLst>
            <pc:docMk/>
            <pc:sldMk cId="3391995577" sldId="256"/>
            <ac:grpSpMk id="6" creationId="{8D743A51-CCEE-DB33-D0F8-1B086E0F9049}"/>
          </ac:grpSpMkLst>
        </pc:grpChg>
        <pc:picChg chg="mod">
          <ac:chgData name="Petru Tarabuta" userId="7ad468d54291d0a0" providerId="LiveId" clId="{E88A1E69-8D71-44EF-B3EE-78D7011C8E75}" dt="2023-09-20T21:49:58.602" v="2633" actId="1038"/>
          <ac:picMkLst>
            <pc:docMk/>
            <pc:sldMk cId="3391995577" sldId="256"/>
            <ac:picMk id="5" creationId="{669DAE29-F80C-5FC7-D2C1-D5463345A3A6}"/>
          </ac:picMkLst>
        </pc:picChg>
        <pc:picChg chg="mod topLvl">
          <ac:chgData name="Petru Tarabuta" userId="7ad468d54291d0a0" providerId="LiveId" clId="{E88A1E69-8D71-44EF-B3EE-78D7011C8E75}" dt="2023-09-20T21:49:15.854" v="2617" actId="1076"/>
          <ac:picMkLst>
            <pc:docMk/>
            <pc:sldMk cId="3391995577" sldId="256"/>
            <ac:picMk id="9" creationId="{65C807FE-3E92-8A10-D384-092EFD045666}"/>
          </ac:picMkLst>
        </pc:picChg>
        <pc:picChg chg="mod">
          <ac:chgData name="Petru Tarabuta" userId="7ad468d54291d0a0" providerId="LiveId" clId="{E88A1E69-8D71-44EF-B3EE-78D7011C8E75}" dt="2023-09-20T21:48:33.643" v="2608" actId="164"/>
          <ac:picMkLst>
            <pc:docMk/>
            <pc:sldMk cId="3391995577" sldId="256"/>
            <ac:picMk id="11" creationId="{CFB34617-D4F7-E529-6B2E-A3533A32A756}"/>
          </ac:picMkLst>
        </pc:picChg>
      </pc:sldChg>
      <pc:sldChg chg="modSp del mod">
        <pc:chgData name="Petru Tarabuta" userId="7ad468d54291d0a0" providerId="LiveId" clId="{E88A1E69-8D71-44EF-B3EE-78D7011C8E75}" dt="2023-09-20T21:16:26.801" v="105" actId="2696"/>
        <pc:sldMkLst>
          <pc:docMk/>
          <pc:sldMk cId="518522733" sldId="257"/>
        </pc:sldMkLst>
        <pc:spChg chg="mod">
          <ac:chgData name="Petru Tarabuta" userId="7ad468d54291d0a0" providerId="LiveId" clId="{E88A1E69-8D71-44EF-B3EE-78D7011C8E75}" dt="2023-09-20T21:16:04.025" v="104" actId="21"/>
          <ac:spMkLst>
            <pc:docMk/>
            <pc:sldMk cId="518522733" sldId="257"/>
            <ac:spMk id="3" creationId="{C9E225EF-8FB7-C051-548B-0D2CEE3D5028}"/>
          </ac:spMkLst>
        </pc:spChg>
      </pc:sldChg>
      <pc:sldChg chg="del">
        <pc:chgData name="Petru Tarabuta" userId="7ad468d54291d0a0" providerId="LiveId" clId="{E88A1E69-8D71-44EF-B3EE-78D7011C8E75}" dt="2023-09-20T21:43:06.991" v="2567" actId="47"/>
        <pc:sldMkLst>
          <pc:docMk/>
          <pc:sldMk cId="2659160831" sldId="260"/>
        </pc:sldMkLst>
      </pc:sldChg>
      <pc:sldChg chg="addSp delSp modSp del mod ord">
        <pc:chgData name="Petru Tarabuta" userId="7ad468d54291d0a0" providerId="LiveId" clId="{E88A1E69-8D71-44EF-B3EE-78D7011C8E75}" dt="2023-09-20T21:55:56.405" v="2797" actId="47"/>
        <pc:sldMkLst>
          <pc:docMk/>
          <pc:sldMk cId="3512450274" sldId="261"/>
        </pc:sldMkLst>
        <pc:spChg chg="mod">
          <ac:chgData name="Petru Tarabuta" userId="7ad468d54291d0a0" providerId="LiveId" clId="{E88A1E69-8D71-44EF-B3EE-78D7011C8E75}" dt="2023-09-20T21:43:21.191" v="2572" actId="20577"/>
          <ac:spMkLst>
            <pc:docMk/>
            <pc:sldMk cId="3512450274" sldId="261"/>
            <ac:spMk id="8" creationId="{C4E3EAAD-5B88-5126-4273-DCF70F75A847}"/>
          </ac:spMkLst>
        </pc:spChg>
        <pc:picChg chg="add mod">
          <ac:chgData name="Petru Tarabuta" userId="7ad468d54291d0a0" providerId="LiveId" clId="{E88A1E69-8D71-44EF-B3EE-78D7011C8E75}" dt="2023-09-20T21:50:47.984" v="2653"/>
          <ac:picMkLst>
            <pc:docMk/>
            <pc:sldMk cId="3512450274" sldId="261"/>
            <ac:picMk id="3" creationId="{E8B3B907-ABCA-75A6-7477-C76F8B5DCF89}"/>
          </ac:picMkLst>
        </pc:picChg>
        <pc:picChg chg="del mod modCrop">
          <ac:chgData name="Petru Tarabuta" userId="7ad468d54291d0a0" providerId="LiveId" clId="{E88A1E69-8D71-44EF-B3EE-78D7011C8E75}" dt="2023-09-20T21:45:41.418" v="2595" actId="21"/>
          <ac:picMkLst>
            <pc:docMk/>
            <pc:sldMk cId="3512450274" sldId="261"/>
            <ac:picMk id="7" creationId="{0B316CEE-4AAF-9B7F-C511-F93A36F89FE5}"/>
          </ac:picMkLst>
        </pc:picChg>
        <pc:picChg chg="del">
          <ac:chgData name="Petru Tarabuta" userId="7ad468d54291d0a0" providerId="LiveId" clId="{E88A1E69-8D71-44EF-B3EE-78D7011C8E75}" dt="2023-09-20T21:50:47.729" v="2652" actId="478"/>
          <ac:picMkLst>
            <pc:docMk/>
            <pc:sldMk cId="3512450274" sldId="261"/>
            <ac:picMk id="9" creationId="{EA22BAC0-ACA7-4FF7-D987-699C125F2613}"/>
          </ac:picMkLst>
        </pc:picChg>
      </pc:sldChg>
      <pc:sldChg chg="addSp delSp modSp mod modAnim">
        <pc:chgData name="Petru Tarabuta" userId="7ad468d54291d0a0" providerId="LiveId" clId="{E88A1E69-8D71-44EF-B3EE-78D7011C8E75}" dt="2023-09-20T22:42:48.103" v="5464" actId="1035"/>
        <pc:sldMkLst>
          <pc:docMk/>
          <pc:sldMk cId="1788781683" sldId="265"/>
        </pc:sldMkLst>
        <pc:spChg chg="mod">
          <ac:chgData name="Petru Tarabuta" userId="7ad468d54291d0a0" providerId="LiveId" clId="{E88A1E69-8D71-44EF-B3EE-78D7011C8E75}" dt="2023-09-20T21:40:02.580" v="2457" actId="20577"/>
          <ac:spMkLst>
            <pc:docMk/>
            <pc:sldMk cId="1788781683" sldId="265"/>
            <ac:spMk id="2" creationId="{C136951F-3CAB-873B-3412-79C1E020103B}"/>
          </ac:spMkLst>
        </pc:spChg>
        <pc:spChg chg="mod">
          <ac:chgData name="Petru Tarabuta" userId="7ad468d54291d0a0" providerId="LiveId" clId="{E88A1E69-8D71-44EF-B3EE-78D7011C8E75}" dt="2023-09-20T22:15:29.561" v="4266" actId="14100"/>
          <ac:spMkLst>
            <pc:docMk/>
            <pc:sldMk cId="1788781683" sldId="265"/>
            <ac:spMk id="3" creationId="{C9E225EF-8FB7-C051-548B-0D2CEE3D5028}"/>
          </ac:spMkLst>
        </pc:spChg>
        <pc:picChg chg="del">
          <ac:chgData name="Petru Tarabuta" userId="7ad468d54291d0a0" providerId="LiveId" clId="{E88A1E69-8D71-44EF-B3EE-78D7011C8E75}" dt="2023-09-20T21:50:37.458" v="2646" actId="478"/>
          <ac:picMkLst>
            <pc:docMk/>
            <pc:sldMk cId="1788781683" sldId="265"/>
            <ac:picMk id="4" creationId="{1C49F5A9-580F-36BC-BB85-3EE2B74BEB09}"/>
          </ac:picMkLst>
        </pc:picChg>
        <pc:picChg chg="add mod ord">
          <ac:chgData name="Petru Tarabuta" userId="7ad468d54291d0a0" providerId="LiveId" clId="{E88A1E69-8D71-44EF-B3EE-78D7011C8E75}" dt="2023-09-20T22:42:48.103" v="5464" actId="1035"/>
          <ac:picMkLst>
            <pc:docMk/>
            <pc:sldMk cId="1788781683" sldId="265"/>
            <ac:picMk id="5" creationId="{5E04F6C1-3792-5C6B-558F-09F22420C728}"/>
          </ac:picMkLst>
        </pc:picChg>
        <pc:picChg chg="add mod">
          <ac:chgData name="Petru Tarabuta" userId="7ad468d54291d0a0" providerId="LiveId" clId="{E88A1E69-8D71-44EF-B3EE-78D7011C8E75}" dt="2023-09-20T21:50:37.759" v="2647"/>
          <ac:picMkLst>
            <pc:docMk/>
            <pc:sldMk cId="1788781683" sldId="265"/>
            <ac:picMk id="6" creationId="{D7272ED6-88A0-1C3F-53E7-A9BC138DE321}"/>
          </ac:picMkLst>
        </pc:picChg>
      </pc:sldChg>
      <pc:sldChg chg="addSp delSp modSp mod">
        <pc:chgData name="Petru Tarabuta" userId="7ad468d54291d0a0" providerId="LiveId" clId="{E88A1E69-8D71-44EF-B3EE-78D7011C8E75}" dt="2023-09-20T22:32:45.648" v="5113" actId="20577"/>
        <pc:sldMkLst>
          <pc:docMk/>
          <pc:sldMk cId="1610733075" sldId="267"/>
        </pc:sldMkLst>
        <pc:spChg chg="mod">
          <ac:chgData name="Petru Tarabuta" userId="7ad468d54291d0a0" providerId="LiveId" clId="{E88A1E69-8D71-44EF-B3EE-78D7011C8E75}" dt="2023-09-20T22:32:45.648" v="5113" actId="20577"/>
          <ac:spMkLst>
            <pc:docMk/>
            <pc:sldMk cId="1610733075" sldId="267"/>
            <ac:spMk id="2" creationId="{C136951F-3CAB-873B-3412-79C1E020103B}"/>
          </ac:spMkLst>
        </pc:spChg>
        <pc:spChg chg="mod">
          <ac:chgData name="Petru Tarabuta" userId="7ad468d54291d0a0" providerId="LiveId" clId="{E88A1E69-8D71-44EF-B3EE-78D7011C8E75}" dt="2023-09-20T21:48:50.775" v="2610"/>
          <ac:spMkLst>
            <pc:docMk/>
            <pc:sldMk cId="1610733075" sldId="267"/>
            <ac:spMk id="7" creationId="{998681B6-0483-A179-7A4B-B31B17AA271E}"/>
          </ac:spMkLst>
        </pc:spChg>
        <pc:spChg chg="mod">
          <ac:chgData name="Petru Tarabuta" userId="7ad468d54291d0a0" providerId="LiveId" clId="{E88A1E69-8D71-44EF-B3EE-78D7011C8E75}" dt="2023-09-20T21:48:50.775" v="2610"/>
          <ac:spMkLst>
            <pc:docMk/>
            <pc:sldMk cId="1610733075" sldId="267"/>
            <ac:spMk id="10" creationId="{FDBC9D2B-BEA3-A2D4-AF80-FB32E08D52F7}"/>
          </ac:spMkLst>
        </pc:spChg>
        <pc:grpChg chg="add mod ord">
          <ac:chgData name="Petru Tarabuta" userId="7ad468d54291d0a0" providerId="LiveId" clId="{E88A1E69-8D71-44EF-B3EE-78D7011C8E75}" dt="2023-09-20T21:48:58.232" v="2612" actId="166"/>
          <ac:grpSpMkLst>
            <pc:docMk/>
            <pc:sldMk cId="1610733075" sldId="267"/>
            <ac:grpSpMk id="5" creationId="{E4AAFC43-D8FD-406D-78AF-2B9AB5BF1A42}"/>
          </ac:grpSpMkLst>
        </pc:grpChg>
        <pc:grpChg chg="add mod ord">
          <ac:chgData name="Petru Tarabuta" userId="7ad468d54291d0a0" providerId="LiveId" clId="{E88A1E69-8D71-44EF-B3EE-78D7011C8E75}" dt="2023-09-20T21:48:58.232" v="2612" actId="166"/>
          <ac:grpSpMkLst>
            <pc:docMk/>
            <pc:sldMk cId="1610733075" sldId="267"/>
            <ac:grpSpMk id="8" creationId="{E9B12A20-D988-ADBD-9423-2FFF791F0A91}"/>
          </ac:grpSpMkLst>
        </pc:grpChg>
        <pc:picChg chg="del">
          <ac:chgData name="Petru Tarabuta" userId="7ad468d54291d0a0" providerId="LiveId" clId="{E88A1E69-8D71-44EF-B3EE-78D7011C8E75}" dt="2023-09-20T21:50:25.254" v="2640" actId="478"/>
          <ac:picMkLst>
            <pc:docMk/>
            <pc:sldMk cId="1610733075" sldId="267"/>
            <ac:picMk id="4" creationId="{1C49F5A9-580F-36BC-BB85-3EE2B74BEB09}"/>
          </ac:picMkLst>
        </pc:picChg>
        <pc:picChg chg="mod">
          <ac:chgData name="Petru Tarabuta" userId="7ad468d54291d0a0" providerId="LiveId" clId="{E88A1E69-8D71-44EF-B3EE-78D7011C8E75}" dt="2023-09-20T21:48:50.775" v="2610"/>
          <ac:picMkLst>
            <pc:docMk/>
            <pc:sldMk cId="1610733075" sldId="267"/>
            <ac:picMk id="6" creationId="{1D75D733-3545-E3ED-B1A8-635981B1C437}"/>
          </ac:picMkLst>
        </pc:picChg>
        <pc:picChg chg="mod">
          <ac:chgData name="Petru Tarabuta" userId="7ad468d54291d0a0" providerId="LiveId" clId="{E88A1E69-8D71-44EF-B3EE-78D7011C8E75}" dt="2023-09-20T21:48:50.775" v="2610"/>
          <ac:picMkLst>
            <pc:docMk/>
            <pc:sldMk cId="1610733075" sldId="267"/>
            <ac:picMk id="9" creationId="{67DC2C4F-4710-8962-54DE-BB4B985091A6}"/>
          </ac:picMkLst>
        </pc:picChg>
        <pc:picChg chg="add mod">
          <ac:chgData name="Petru Tarabuta" userId="7ad468d54291d0a0" providerId="LiveId" clId="{E88A1E69-8D71-44EF-B3EE-78D7011C8E75}" dt="2023-09-20T21:50:25.625" v="2641"/>
          <ac:picMkLst>
            <pc:docMk/>
            <pc:sldMk cId="1610733075" sldId="267"/>
            <ac:picMk id="11" creationId="{D35606D3-9897-6500-2FD3-4E0BF8FA5D59}"/>
          </ac:picMkLst>
        </pc:picChg>
      </pc:sldChg>
      <pc:sldChg chg="addSp delSp modSp mod modAnim">
        <pc:chgData name="Petru Tarabuta" userId="7ad468d54291d0a0" providerId="LiveId" clId="{E88A1E69-8D71-44EF-B3EE-78D7011C8E75}" dt="2023-09-20T22:29:07.428" v="4840" actId="20577"/>
        <pc:sldMkLst>
          <pc:docMk/>
          <pc:sldMk cId="1173004629" sldId="269"/>
        </pc:sldMkLst>
        <pc:spChg chg="mod">
          <ac:chgData name="Petru Tarabuta" userId="7ad468d54291d0a0" providerId="LiveId" clId="{E88A1E69-8D71-44EF-B3EE-78D7011C8E75}" dt="2023-09-20T22:29:07.428" v="4840" actId="20577"/>
          <ac:spMkLst>
            <pc:docMk/>
            <pc:sldMk cId="1173004629" sldId="269"/>
            <ac:spMk id="3" creationId="{C9E225EF-8FB7-C051-548B-0D2CEE3D5028}"/>
          </ac:spMkLst>
        </pc:spChg>
        <pc:spChg chg="del">
          <ac:chgData name="Petru Tarabuta" userId="7ad468d54291d0a0" providerId="LiveId" clId="{E88A1E69-8D71-44EF-B3EE-78D7011C8E75}" dt="2023-09-20T22:01:13.101" v="3407" actId="478"/>
          <ac:spMkLst>
            <pc:docMk/>
            <pc:sldMk cId="1173004629" sldId="269"/>
            <ac:spMk id="5" creationId="{129766F4-53C9-976C-7A33-7EF93EF94C30}"/>
          </ac:spMkLst>
        </pc:spChg>
        <pc:spChg chg="del">
          <ac:chgData name="Petru Tarabuta" userId="7ad468d54291d0a0" providerId="LiveId" clId="{E88A1E69-8D71-44EF-B3EE-78D7011C8E75}" dt="2023-09-20T22:01:14.249" v="3408" actId="478"/>
          <ac:spMkLst>
            <pc:docMk/>
            <pc:sldMk cId="1173004629" sldId="269"/>
            <ac:spMk id="6" creationId="{5696F65A-5CB8-D7A1-7224-AF9F5675AD07}"/>
          </ac:spMkLst>
        </pc:spChg>
        <pc:picChg chg="del">
          <ac:chgData name="Petru Tarabuta" userId="7ad468d54291d0a0" providerId="LiveId" clId="{E88A1E69-8D71-44EF-B3EE-78D7011C8E75}" dt="2023-09-20T21:50:21.642" v="2638" actId="478"/>
          <ac:picMkLst>
            <pc:docMk/>
            <pc:sldMk cId="1173004629" sldId="269"/>
            <ac:picMk id="4" creationId="{1C49F5A9-580F-36BC-BB85-3EE2B74BEB09}"/>
          </ac:picMkLst>
        </pc:picChg>
        <pc:picChg chg="add mod">
          <ac:chgData name="Petru Tarabuta" userId="7ad468d54291d0a0" providerId="LiveId" clId="{E88A1E69-8D71-44EF-B3EE-78D7011C8E75}" dt="2023-09-20T21:50:21.993" v="2639"/>
          <ac:picMkLst>
            <pc:docMk/>
            <pc:sldMk cId="1173004629" sldId="269"/>
            <ac:picMk id="7" creationId="{974036BB-5E76-6784-10A7-C9394743E5A1}"/>
          </ac:picMkLst>
        </pc:picChg>
      </pc:sldChg>
      <pc:sldChg chg="addSp delSp modSp mod modAnim modNotesTx">
        <pc:chgData name="Petru Tarabuta" userId="7ad468d54291d0a0" providerId="LiveId" clId="{E88A1E69-8D71-44EF-B3EE-78D7011C8E75}" dt="2023-10-01T19:26:13.386" v="5552" actId="478"/>
        <pc:sldMkLst>
          <pc:docMk/>
          <pc:sldMk cId="43822961" sldId="270"/>
        </pc:sldMkLst>
        <pc:spChg chg="add del mod">
          <ac:chgData name="Petru Tarabuta" userId="7ad468d54291d0a0" providerId="LiveId" clId="{E88A1E69-8D71-44EF-B3EE-78D7011C8E75}" dt="2023-10-01T19:26:10.612" v="5551" actId="478"/>
          <ac:spMkLst>
            <pc:docMk/>
            <pc:sldMk cId="43822961" sldId="270"/>
            <ac:spMk id="3" creationId="{6F239705-BA5B-C6C3-458D-7A9B4E0B704E}"/>
          </ac:spMkLst>
        </pc:spChg>
        <pc:spChg chg="add del mod">
          <ac:chgData name="Petru Tarabuta" userId="7ad468d54291d0a0" providerId="LiveId" clId="{E88A1E69-8D71-44EF-B3EE-78D7011C8E75}" dt="2023-10-01T19:26:13.386" v="5552" actId="478"/>
          <ac:spMkLst>
            <pc:docMk/>
            <pc:sldMk cId="43822961" sldId="270"/>
            <ac:spMk id="6" creationId="{6ECA45CF-402F-7B25-DF77-0042045A2F4D}"/>
          </ac:spMkLst>
        </pc:spChg>
        <pc:spChg chg="mod">
          <ac:chgData name="Petru Tarabuta" userId="7ad468d54291d0a0" providerId="LiveId" clId="{E88A1E69-8D71-44EF-B3EE-78D7011C8E75}" dt="2023-09-20T21:53:59.109" v="2705" actId="164"/>
          <ac:spMkLst>
            <pc:docMk/>
            <pc:sldMk cId="43822961" sldId="270"/>
            <ac:spMk id="7" creationId="{8ED33030-985A-CC9F-05DD-F8483AA06547}"/>
          </ac:spMkLst>
        </pc:spChg>
        <pc:spChg chg="add mod">
          <ac:chgData name="Petru Tarabuta" userId="7ad468d54291d0a0" providerId="LiveId" clId="{E88A1E69-8D71-44EF-B3EE-78D7011C8E75}" dt="2023-09-20T21:54:12.290" v="2747" actId="1076"/>
          <ac:spMkLst>
            <pc:docMk/>
            <pc:sldMk cId="43822961" sldId="270"/>
            <ac:spMk id="10" creationId="{1DE6700A-C224-DFCF-2235-3584847ED0F0}"/>
          </ac:spMkLst>
        </pc:spChg>
        <pc:grpChg chg="add mod">
          <ac:chgData name="Petru Tarabuta" userId="7ad468d54291d0a0" providerId="LiveId" clId="{E88A1E69-8D71-44EF-B3EE-78D7011C8E75}" dt="2023-09-20T21:54:05.994" v="2746" actId="1037"/>
          <ac:grpSpMkLst>
            <pc:docMk/>
            <pc:sldMk cId="43822961" sldId="270"/>
            <ac:grpSpMk id="15" creationId="{E52C67E0-4789-523F-9BC8-E0DE5E651140}"/>
          </ac:grpSpMkLst>
        </pc:grpChg>
        <pc:picChg chg="del">
          <ac:chgData name="Petru Tarabuta" userId="7ad468d54291d0a0" providerId="LiveId" clId="{E88A1E69-8D71-44EF-B3EE-78D7011C8E75}" dt="2023-09-20T21:50:16.548" v="2636" actId="478"/>
          <ac:picMkLst>
            <pc:docMk/>
            <pc:sldMk cId="43822961" sldId="270"/>
            <ac:picMk id="4" creationId="{1C49F5A9-580F-36BC-BB85-3EE2B74BEB09}"/>
          </ac:picMkLst>
        </pc:picChg>
        <pc:picChg chg="add mod">
          <ac:chgData name="Petru Tarabuta" userId="7ad468d54291d0a0" providerId="LiveId" clId="{E88A1E69-8D71-44EF-B3EE-78D7011C8E75}" dt="2023-09-20T21:53:59.109" v="2705" actId="164"/>
          <ac:picMkLst>
            <pc:docMk/>
            <pc:sldMk cId="43822961" sldId="270"/>
            <ac:picMk id="5" creationId="{962E83BB-E51E-3C07-C598-CF81A1594A6F}"/>
          </ac:picMkLst>
        </pc:picChg>
        <pc:picChg chg="mod">
          <ac:chgData name="Petru Tarabuta" userId="7ad468d54291d0a0" providerId="LiveId" clId="{E88A1E69-8D71-44EF-B3EE-78D7011C8E75}" dt="2023-09-20T21:53:49.524" v="2704" actId="14100"/>
          <ac:picMkLst>
            <pc:docMk/>
            <pc:sldMk cId="43822961" sldId="270"/>
            <ac:picMk id="8" creationId="{07E2F328-01FB-FC62-09BF-624BD56B79E3}"/>
          </ac:picMkLst>
        </pc:picChg>
        <pc:picChg chg="add mod">
          <ac:chgData name="Petru Tarabuta" userId="7ad468d54291d0a0" providerId="LiveId" clId="{E88A1E69-8D71-44EF-B3EE-78D7011C8E75}" dt="2023-09-20T21:53:59.109" v="2705" actId="164"/>
          <ac:picMkLst>
            <pc:docMk/>
            <pc:sldMk cId="43822961" sldId="270"/>
            <ac:picMk id="9" creationId="{9039A557-C676-AB58-B162-B323DEDCE957}"/>
          </ac:picMkLst>
        </pc:picChg>
        <pc:picChg chg="add mod">
          <ac:chgData name="Petru Tarabuta" userId="7ad468d54291d0a0" providerId="LiveId" clId="{E88A1E69-8D71-44EF-B3EE-78D7011C8E75}" dt="2023-09-20T21:53:59.109" v="2705" actId="164"/>
          <ac:picMkLst>
            <pc:docMk/>
            <pc:sldMk cId="43822961" sldId="270"/>
            <ac:picMk id="12" creationId="{FD6F2C36-D0B1-A487-7362-FD2F9560F1C2}"/>
          </ac:picMkLst>
        </pc:picChg>
        <pc:picChg chg="add del mod">
          <ac:chgData name="Petru Tarabuta" userId="7ad468d54291d0a0" providerId="LiveId" clId="{E88A1E69-8D71-44EF-B3EE-78D7011C8E75}" dt="2023-09-20T21:50:14.818" v="2635"/>
          <ac:picMkLst>
            <pc:docMk/>
            <pc:sldMk cId="43822961" sldId="270"/>
            <ac:picMk id="13" creationId="{BD3424E9-35F2-E399-D660-990DFDC2E2CB}"/>
          </ac:picMkLst>
        </pc:picChg>
        <pc:picChg chg="add mod">
          <ac:chgData name="Petru Tarabuta" userId="7ad468d54291d0a0" providerId="LiveId" clId="{E88A1E69-8D71-44EF-B3EE-78D7011C8E75}" dt="2023-09-20T21:50:16.985" v="2637"/>
          <ac:picMkLst>
            <pc:docMk/>
            <pc:sldMk cId="43822961" sldId="270"/>
            <ac:picMk id="14" creationId="{DBDB8AF4-F4F1-F2B0-3244-04FD6311DB4A}"/>
          </ac:picMkLst>
        </pc:picChg>
      </pc:sldChg>
      <pc:sldChg chg="addSp delSp modSp mod modAnim">
        <pc:chgData name="Petru Tarabuta" userId="7ad468d54291d0a0" providerId="LiveId" clId="{E88A1E69-8D71-44EF-B3EE-78D7011C8E75}" dt="2023-09-20T22:39:55.359" v="5317" actId="20577"/>
        <pc:sldMkLst>
          <pc:docMk/>
          <pc:sldMk cId="1013814322" sldId="271"/>
        </pc:sldMkLst>
        <pc:spChg chg="mod">
          <ac:chgData name="Petru Tarabuta" userId="7ad468d54291d0a0" providerId="LiveId" clId="{E88A1E69-8D71-44EF-B3EE-78D7011C8E75}" dt="2023-09-20T22:39:55.359" v="5317" actId="20577"/>
          <ac:spMkLst>
            <pc:docMk/>
            <pc:sldMk cId="1013814322" sldId="271"/>
            <ac:spMk id="2" creationId="{C136951F-3CAB-873B-3412-79C1E020103B}"/>
          </ac:spMkLst>
        </pc:spChg>
        <pc:spChg chg="add del mod">
          <ac:chgData name="Petru Tarabuta" userId="7ad468d54291d0a0" providerId="LiveId" clId="{E88A1E69-8D71-44EF-B3EE-78D7011C8E75}" dt="2023-09-20T22:37:40.463" v="5292" actId="21"/>
          <ac:spMkLst>
            <pc:docMk/>
            <pc:sldMk cId="1013814322" sldId="271"/>
            <ac:spMk id="3" creationId="{688E27EE-2585-B5F9-B1D3-F3BF5AE63D9A}"/>
          </ac:spMkLst>
        </pc:spChg>
        <pc:picChg chg="del">
          <ac:chgData name="Petru Tarabuta" userId="7ad468d54291d0a0" providerId="LiveId" clId="{E88A1E69-8D71-44EF-B3EE-78D7011C8E75}" dt="2023-09-20T21:50:52.059" v="2654" actId="478"/>
          <ac:picMkLst>
            <pc:docMk/>
            <pc:sldMk cId="1013814322" sldId="271"/>
            <ac:picMk id="5" creationId="{CA9EC0C2-11AF-8986-F129-1FFC1296BFE4}"/>
          </ac:picMkLst>
        </pc:picChg>
        <pc:picChg chg="add mod">
          <ac:chgData name="Petru Tarabuta" userId="7ad468d54291d0a0" providerId="LiveId" clId="{E88A1E69-8D71-44EF-B3EE-78D7011C8E75}" dt="2023-09-20T21:50:52.393" v="2655"/>
          <ac:picMkLst>
            <pc:docMk/>
            <pc:sldMk cId="1013814322" sldId="271"/>
            <ac:picMk id="6" creationId="{D183FDFD-7A45-6083-4EA0-B04C7BB45598}"/>
          </ac:picMkLst>
        </pc:picChg>
      </pc:sldChg>
      <pc:sldChg chg="addSp delSp modSp add mod">
        <pc:chgData name="Petru Tarabuta" userId="7ad468d54291d0a0" providerId="LiveId" clId="{E88A1E69-8D71-44EF-B3EE-78D7011C8E75}" dt="2023-09-20T22:13:15.993" v="4213" actId="20577"/>
        <pc:sldMkLst>
          <pc:docMk/>
          <pc:sldMk cId="3849297708" sldId="272"/>
        </pc:sldMkLst>
        <pc:spChg chg="mod">
          <ac:chgData name="Petru Tarabuta" userId="7ad468d54291d0a0" providerId="LiveId" clId="{E88A1E69-8D71-44EF-B3EE-78D7011C8E75}" dt="2023-09-20T22:13:15.993" v="4213" actId="20577"/>
          <ac:spMkLst>
            <pc:docMk/>
            <pc:sldMk cId="3849297708" sldId="272"/>
            <ac:spMk id="2" creationId="{C136951F-3CAB-873B-3412-79C1E020103B}"/>
          </ac:spMkLst>
        </pc:spChg>
        <pc:spChg chg="del">
          <ac:chgData name="Petru Tarabuta" userId="7ad468d54291d0a0" providerId="LiveId" clId="{E88A1E69-8D71-44EF-B3EE-78D7011C8E75}" dt="2023-09-20T21:19:41.047" v="425" actId="478"/>
          <ac:spMkLst>
            <pc:docMk/>
            <pc:sldMk cId="3849297708" sldId="272"/>
            <ac:spMk id="3" creationId="{C9E225EF-8FB7-C051-548B-0D2CEE3D5028}"/>
          </ac:spMkLst>
        </pc:spChg>
        <pc:spChg chg="add mod">
          <ac:chgData name="Petru Tarabuta" userId="7ad468d54291d0a0" providerId="LiveId" clId="{E88A1E69-8D71-44EF-B3EE-78D7011C8E75}" dt="2023-09-20T21:19:41.047" v="425" actId="478"/>
          <ac:spMkLst>
            <pc:docMk/>
            <pc:sldMk cId="3849297708" sldId="272"/>
            <ac:spMk id="6" creationId="{773575D7-8594-3FC2-0106-049DEBFF6193}"/>
          </ac:spMkLst>
        </pc:spChg>
        <pc:picChg chg="del">
          <ac:chgData name="Petru Tarabuta" userId="7ad468d54291d0a0" providerId="LiveId" clId="{E88A1E69-8D71-44EF-B3EE-78D7011C8E75}" dt="2023-09-20T21:50:29.709" v="2642" actId="478"/>
          <ac:picMkLst>
            <pc:docMk/>
            <pc:sldMk cId="3849297708" sldId="272"/>
            <ac:picMk id="4" creationId="{1C49F5A9-580F-36BC-BB85-3EE2B74BEB09}"/>
          </ac:picMkLst>
        </pc:picChg>
        <pc:picChg chg="add mod">
          <ac:chgData name="Petru Tarabuta" userId="7ad468d54291d0a0" providerId="LiveId" clId="{E88A1E69-8D71-44EF-B3EE-78D7011C8E75}" dt="2023-09-20T21:50:30.014" v="2643"/>
          <ac:picMkLst>
            <pc:docMk/>
            <pc:sldMk cId="3849297708" sldId="272"/>
            <ac:picMk id="7" creationId="{60CC787A-E1AB-D780-C7BA-013EEE7F35C7}"/>
          </ac:picMkLst>
        </pc:picChg>
      </pc:sldChg>
      <pc:sldChg chg="addSp delSp modSp add mod modAnim">
        <pc:chgData name="Petru Tarabuta" userId="7ad468d54291d0a0" providerId="LiveId" clId="{E88A1E69-8D71-44EF-B3EE-78D7011C8E75}" dt="2023-09-20T22:25:24.589" v="4788" actId="313"/>
        <pc:sldMkLst>
          <pc:docMk/>
          <pc:sldMk cId="1498285779" sldId="273"/>
        </pc:sldMkLst>
        <pc:spChg chg="mod">
          <ac:chgData name="Petru Tarabuta" userId="7ad468d54291d0a0" providerId="LiveId" clId="{E88A1E69-8D71-44EF-B3EE-78D7011C8E75}" dt="2023-09-20T22:23:51.534" v="4732" actId="20577"/>
          <ac:spMkLst>
            <pc:docMk/>
            <pc:sldMk cId="1498285779" sldId="273"/>
            <ac:spMk id="2" creationId="{C136951F-3CAB-873B-3412-79C1E020103B}"/>
          </ac:spMkLst>
        </pc:spChg>
        <pc:spChg chg="add mod ord">
          <ac:chgData name="Petru Tarabuta" userId="7ad468d54291d0a0" providerId="LiveId" clId="{E88A1E69-8D71-44EF-B3EE-78D7011C8E75}" dt="2023-09-20T22:25:24.589" v="4788" actId="313"/>
          <ac:spMkLst>
            <pc:docMk/>
            <pc:sldMk cId="1498285779" sldId="273"/>
            <ac:spMk id="5" creationId="{C6685DA3-13ED-B331-9330-49A59F284377}"/>
          </ac:spMkLst>
        </pc:spChg>
        <pc:spChg chg="del mod">
          <ac:chgData name="Petru Tarabuta" userId="7ad468d54291d0a0" providerId="LiveId" clId="{E88A1E69-8D71-44EF-B3EE-78D7011C8E75}" dt="2023-09-20T22:24:44.684" v="4744" actId="478"/>
          <ac:spMkLst>
            <pc:docMk/>
            <pc:sldMk cId="1498285779" sldId="273"/>
            <ac:spMk id="6" creationId="{773575D7-8594-3FC2-0106-049DEBFF6193}"/>
          </ac:spMkLst>
        </pc:spChg>
        <pc:spChg chg="add del mod">
          <ac:chgData name="Petru Tarabuta" userId="7ad468d54291d0a0" providerId="LiveId" clId="{E88A1E69-8D71-44EF-B3EE-78D7011C8E75}" dt="2023-09-20T22:24:54.979" v="4745" actId="478"/>
          <ac:spMkLst>
            <pc:docMk/>
            <pc:sldMk cId="1498285779" sldId="273"/>
            <ac:spMk id="8" creationId="{7F0A353C-1C63-4228-CE29-D3D1ACBCA01A}"/>
          </ac:spMkLst>
        </pc:spChg>
        <pc:spChg chg="add del mod">
          <ac:chgData name="Petru Tarabuta" userId="7ad468d54291d0a0" providerId="LiveId" clId="{E88A1E69-8D71-44EF-B3EE-78D7011C8E75}" dt="2023-09-20T22:25:03.697" v="4751"/>
          <ac:spMkLst>
            <pc:docMk/>
            <pc:sldMk cId="1498285779" sldId="273"/>
            <ac:spMk id="9" creationId="{6D0DA1E9-B650-EEED-0D8C-12A5075A9E68}"/>
          </ac:spMkLst>
        </pc:spChg>
        <pc:picChg chg="add mod">
          <ac:chgData name="Petru Tarabuta" userId="7ad468d54291d0a0" providerId="LiveId" clId="{E88A1E69-8D71-44EF-B3EE-78D7011C8E75}" dt="2023-09-20T21:50:32.935" v="2645"/>
          <ac:picMkLst>
            <pc:docMk/>
            <pc:sldMk cId="1498285779" sldId="273"/>
            <ac:picMk id="3" creationId="{0F4A13FA-D9B7-1027-86E0-9011DC752A83}"/>
          </ac:picMkLst>
        </pc:picChg>
        <pc:picChg chg="del">
          <ac:chgData name="Petru Tarabuta" userId="7ad468d54291d0a0" providerId="LiveId" clId="{E88A1E69-8D71-44EF-B3EE-78D7011C8E75}" dt="2023-09-20T21:50:32.669" v="2644" actId="478"/>
          <ac:picMkLst>
            <pc:docMk/>
            <pc:sldMk cId="1498285779" sldId="273"/>
            <ac:picMk id="4" creationId="{1C49F5A9-580F-36BC-BB85-3EE2B74BEB09}"/>
          </ac:picMkLst>
        </pc:picChg>
      </pc:sldChg>
      <pc:sldChg chg="add del">
        <pc:chgData name="Petru Tarabuta" userId="7ad468d54291d0a0" providerId="LiveId" clId="{E88A1E69-8D71-44EF-B3EE-78D7011C8E75}" dt="2023-09-20T21:24:44.591" v="857" actId="47"/>
        <pc:sldMkLst>
          <pc:docMk/>
          <pc:sldMk cId="2109219219" sldId="274"/>
        </pc:sldMkLst>
      </pc:sldChg>
      <pc:sldChg chg="addSp delSp modSp add mod ord modAnim modNotesTx">
        <pc:chgData name="Petru Tarabuta" userId="7ad468d54291d0a0" providerId="LiveId" clId="{E88A1E69-8D71-44EF-B3EE-78D7011C8E75}" dt="2023-09-20T22:36:04.862" v="5208"/>
        <pc:sldMkLst>
          <pc:docMk/>
          <pc:sldMk cId="2686962639" sldId="274"/>
        </pc:sldMkLst>
        <pc:spChg chg="mod">
          <ac:chgData name="Petru Tarabuta" userId="7ad468d54291d0a0" providerId="LiveId" clId="{E88A1E69-8D71-44EF-B3EE-78D7011C8E75}" dt="2023-09-20T21:24:50.906" v="869" actId="20577"/>
          <ac:spMkLst>
            <pc:docMk/>
            <pc:sldMk cId="2686962639" sldId="274"/>
            <ac:spMk id="2" creationId="{C136951F-3CAB-873B-3412-79C1E020103B}"/>
          </ac:spMkLst>
        </pc:spChg>
        <pc:spChg chg="mod">
          <ac:chgData name="Petru Tarabuta" userId="7ad468d54291d0a0" providerId="LiveId" clId="{E88A1E69-8D71-44EF-B3EE-78D7011C8E75}" dt="2023-09-20T22:35:44.034" v="5206" actId="255"/>
          <ac:spMkLst>
            <pc:docMk/>
            <pc:sldMk cId="2686962639" sldId="274"/>
            <ac:spMk id="3" creationId="{C9E225EF-8FB7-C051-548B-0D2CEE3D5028}"/>
          </ac:spMkLst>
        </pc:spChg>
        <pc:picChg chg="del">
          <ac:chgData name="Petru Tarabuta" userId="7ad468d54291d0a0" providerId="LiveId" clId="{E88A1E69-8D71-44EF-B3EE-78D7011C8E75}" dt="2023-09-20T21:50:43.705" v="2650" actId="478"/>
          <ac:picMkLst>
            <pc:docMk/>
            <pc:sldMk cId="2686962639" sldId="274"/>
            <ac:picMk id="4" creationId="{1C49F5A9-580F-36BC-BB85-3EE2B74BEB09}"/>
          </ac:picMkLst>
        </pc:picChg>
        <pc:picChg chg="add mod">
          <ac:chgData name="Petru Tarabuta" userId="7ad468d54291d0a0" providerId="LiveId" clId="{E88A1E69-8D71-44EF-B3EE-78D7011C8E75}" dt="2023-09-20T21:50:43.983" v="2651"/>
          <ac:picMkLst>
            <pc:docMk/>
            <pc:sldMk cId="2686962639" sldId="274"/>
            <ac:picMk id="5" creationId="{492D9FDE-0939-C82D-A6F1-BB717F4848A7}"/>
          </ac:picMkLst>
        </pc:picChg>
      </pc:sldChg>
      <pc:sldChg chg="addSp delSp modSp add mod modAnim">
        <pc:chgData name="Petru Tarabuta" userId="7ad468d54291d0a0" providerId="LiveId" clId="{E88A1E69-8D71-44EF-B3EE-78D7011C8E75}" dt="2023-09-20T22:42:04.523" v="5447" actId="20577"/>
        <pc:sldMkLst>
          <pc:docMk/>
          <pc:sldMk cId="2284908513" sldId="275"/>
        </pc:sldMkLst>
        <pc:spChg chg="mod">
          <ac:chgData name="Petru Tarabuta" userId="7ad468d54291d0a0" providerId="LiveId" clId="{E88A1E69-8D71-44EF-B3EE-78D7011C8E75}" dt="2023-09-20T22:42:04.523" v="5447" actId="20577"/>
          <ac:spMkLst>
            <pc:docMk/>
            <pc:sldMk cId="2284908513" sldId="275"/>
            <ac:spMk id="3" creationId="{C9E225EF-8FB7-C051-548B-0D2CEE3D5028}"/>
          </ac:spMkLst>
        </pc:spChg>
        <pc:picChg chg="del">
          <ac:chgData name="Petru Tarabuta" userId="7ad468d54291d0a0" providerId="LiveId" clId="{E88A1E69-8D71-44EF-B3EE-78D7011C8E75}" dt="2023-09-20T21:50:40.141" v="2648" actId="478"/>
          <ac:picMkLst>
            <pc:docMk/>
            <pc:sldMk cId="2284908513" sldId="275"/>
            <ac:picMk id="4" creationId="{1C49F5A9-580F-36BC-BB85-3EE2B74BEB09}"/>
          </ac:picMkLst>
        </pc:picChg>
        <pc:picChg chg="add mod">
          <ac:chgData name="Petru Tarabuta" userId="7ad468d54291d0a0" providerId="LiveId" clId="{E88A1E69-8D71-44EF-B3EE-78D7011C8E75}" dt="2023-09-20T21:50:40.412" v="2649"/>
          <ac:picMkLst>
            <pc:docMk/>
            <pc:sldMk cId="2284908513" sldId="275"/>
            <ac:picMk id="5" creationId="{337EEA02-F355-C8F5-3D74-8B2E012008DB}"/>
          </ac:picMkLst>
        </pc:picChg>
      </pc:sldChg>
      <pc:sldChg chg="addSp delSp modSp add mod modAnim">
        <pc:chgData name="Petru Tarabuta" userId="7ad468d54291d0a0" providerId="LiveId" clId="{E88A1E69-8D71-44EF-B3EE-78D7011C8E75}" dt="2023-09-20T22:39:36.398" v="5315" actId="6549"/>
        <pc:sldMkLst>
          <pc:docMk/>
          <pc:sldMk cId="1736359214" sldId="276"/>
        </pc:sldMkLst>
        <pc:spChg chg="mod">
          <ac:chgData name="Petru Tarabuta" userId="7ad468d54291d0a0" providerId="LiveId" clId="{E88A1E69-8D71-44EF-B3EE-78D7011C8E75}" dt="2023-09-20T21:55:51.724" v="2796" actId="20577"/>
          <ac:spMkLst>
            <pc:docMk/>
            <pc:sldMk cId="1736359214" sldId="276"/>
            <ac:spMk id="2" creationId="{C136951F-3CAB-873B-3412-79C1E020103B}"/>
          </ac:spMkLst>
        </pc:spChg>
        <pc:spChg chg="del mod">
          <ac:chgData name="Petru Tarabuta" userId="7ad468d54291d0a0" providerId="LiveId" clId="{E88A1E69-8D71-44EF-B3EE-78D7011C8E75}" dt="2023-09-20T22:38:34.928" v="5305" actId="478"/>
          <ac:spMkLst>
            <pc:docMk/>
            <pc:sldMk cId="1736359214" sldId="276"/>
            <ac:spMk id="3" creationId="{C9E225EF-8FB7-C051-548B-0D2CEE3D5028}"/>
          </ac:spMkLst>
        </pc:spChg>
        <pc:spChg chg="add del mod">
          <ac:chgData name="Petru Tarabuta" userId="7ad468d54291d0a0" providerId="LiveId" clId="{E88A1E69-8D71-44EF-B3EE-78D7011C8E75}" dt="2023-09-20T22:38:34.930" v="5307"/>
          <ac:spMkLst>
            <pc:docMk/>
            <pc:sldMk cId="1736359214" sldId="276"/>
            <ac:spMk id="4" creationId="{500B61EC-203B-9330-CE55-2E28D035A6AC}"/>
          </ac:spMkLst>
        </pc:spChg>
        <pc:spChg chg="add mod">
          <ac:chgData name="Petru Tarabuta" userId="7ad468d54291d0a0" providerId="LiveId" clId="{E88A1E69-8D71-44EF-B3EE-78D7011C8E75}" dt="2023-09-20T22:39:36.398" v="5315" actId="6549"/>
          <ac:spMkLst>
            <pc:docMk/>
            <pc:sldMk cId="1736359214" sldId="276"/>
            <ac:spMk id="6" creationId="{419B4A2D-0EEF-5D9D-9E9D-037B14003EF2}"/>
          </ac:spMkLst>
        </pc:spChg>
        <pc:spChg chg="add del mod">
          <ac:chgData name="Petru Tarabuta" userId="7ad468d54291d0a0" providerId="LiveId" clId="{E88A1E69-8D71-44EF-B3EE-78D7011C8E75}" dt="2023-09-20T22:38:37.206" v="5308" actId="478"/>
          <ac:spMkLst>
            <pc:docMk/>
            <pc:sldMk cId="1736359214" sldId="276"/>
            <ac:spMk id="8" creationId="{0AEE881D-2E5E-9353-B6A6-BDB98733F3C3}"/>
          </ac:spMkLst>
        </pc:spChg>
      </pc:sldChg>
      <pc:sldChg chg="modSp add mod modAnim">
        <pc:chgData name="Petru Tarabuta" userId="7ad468d54291d0a0" providerId="LiveId" clId="{E88A1E69-8D71-44EF-B3EE-78D7011C8E75}" dt="2023-09-20T22:31:55.824" v="5090" actId="403"/>
        <pc:sldMkLst>
          <pc:docMk/>
          <pc:sldMk cId="3063114751" sldId="277"/>
        </pc:sldMkLst>
        <pc:spChg chg="mod">
          <ac:chgData name="Petru Tarabuta" userId="7ad468d54291d0a0" providerId="LiveId" clId="{E88A1E69-8D71-44EF-B3EE-78D7011C8E75}" dt="2023-09-20T22:10:31.808" v="4028" actId="20577"/>
          <ac:spMkLst>
            <pc:docMk/>
            <pc:sldMk cId="3063114751" sldId="277"/>
            <ac:spMk id="2" creationId="{C136951F-3CAB-873B-3412-79C1E020103B}"/>
          </ac:spMkLst>
        </pc:spChg>
        <pc:spChg chg="mod ord">
          <ac:chgData name="Petru Tarabuta" userId="7ad468d54291d0a0" providerId="LiveId" clId="{E88A1E69-8D71-44EF-B3EE-78D7011C8E75}" dt="2023-09-20T22:31:55.824" v="5090" actId="403"/>
          <ac:spMkLst>
            <pc:docMk/>
            <pc:sldMk cId="3063114751" sldId="277"/>
            <ac:spMk id="3" creationId="{C9E225EF-8FB7-C051-548B-0D2CEE3D5028}"/>
          </ac:spMkLst>
        </pc:spChg>
        <pc:spChg chg="mod">
          <ac:chgData name="Petru Tarabuta" userId="7ad468d54291d0a0" providerId="LiveId" clId="{E88A1E69-8D71-44EF-B3EE-78D7011C8E75}" dt="2023-09-20T22:01:18.506" v="3409" actId="21"/>
          <ac:spMkLst>
            <pc:docMk/>
            <pc:sldMk cId="3063114751" sldId="277"/>
            <ac:spMk id="5" creationId="{129766F4-53C9-976C-7A33-7EF93EF94C30}"/>
          </ac:spMkLst>
        </pc:spChg>
        <pc:spChg chg="mod">
          <ac:chgData name="Petru Tarabuta" userId="7ad468d54291d0a0" providerId="LiveId" clId="{E88A1E69-8D71-44EF-B3EE-78D7011C8E75}" dt="2023-09-20T22:01:22.736" v="3411" actId="21"/>
          <ac:spMkLst>
            <pc:docMk/>
            <pc:sldMk cId="3063114751" sldId="277"/>
            <ac:spMk id="6" creationId="{5696F65A-5CB8-D7A1-7224-AF9F5675AD07}"/>
          </ac:spMkLst>
        </pc:spChg>
      </pc:sldChg>
    </pc:docChg>
  </pc:docChgLst>
  <pc:docChgLst>
    <pc:chgData name="Petru Tarabuta" userId="7ad468d54291d0a0" providerId="LiveId" clId="{E2122CF2-DD82-462D-9C05-7B6A14774512}"/>
    <pc:docChg chg="undo custSel addSld delSld modSld sldOrd">
      <pc:chgData name="Petru Tarabuta" userId="7ad468d54291d0a0" providerId="LiveId" clId="{E2122CF2-DD82-462D-9C05-7B6A14774512}" dt="2023-12-06T13:33:43.161" v="4361" actId="20577"/>
      <pc:docMkLst>
        <pc:docMk/>
      </pc:docMkLst>
      <pc:sldChg chg="addSp delSp modSp mod">
        <pc:chgData name="Petru Tarabuta" userId="7ad468d54291d0a0" providerId="LiveId" clId="{E2122CF2-DD82-462D-9C05-7B6A14774512}" dt="2023-12-06T13:32:56.829" v="4265" actId="1076"/>
        <pc:sldMkLst>
          <pc:docMk/>
          <pc:sldMk cId="3391995577" sldId="256"/>
        </pc:sldMkLst>
        <pc:spChg chg="mod">
          <ac:chgData name="Petru Tarabuta" userId="7ad468d54291d0a0" providerId="LiveId" clId="{E2122CF2-DD82-462D-9C05-7B6A14774512}" dt="2023-12-06T13:32:56.829" v="4265" actId="1076"/>
          <ac:spMkLst>
            <pc:docMk/>
            <pc:sldMk cId="3391995577" sldId="256"/>
            <ac:spMk id="2" creationId="{6460F2A9-C14C-C9AA-D479-58345410E007}"/>
          </ac:spMkLst>
        </pc:spChg>
        <pc:spChg chg="del">
          <ac:chgData name="Petru Tarabuta" userId="7ad468d54291d0a0" providerId="LiveId" clId="{E2122CF2-DD82-462D-9C05-7B6A14774512}" dt="2023-12-06T12:27:10.103" v="79" actId="478"/>
          <ac:spMkLst>
            <pc:docMk/>
            <pc:sldMk cId="3391995577" sldId="256"/>
            <ac:spMk id="3" creationId="{2D27B58C-7271-B114-FAFF-32B195A9DC1F}"/>
          </ac:spMkLst>
        </pc:spChg>
        <pc:spChg chg="add del mod">
          <ac:chgData name="Petru Tarabuta" userId="7ad468d54291d0a0" providerId="LiveId" clId="{E2122CF2-DD82-462D-9C05-7B6A14774512}" dt="2023-12-06T12:27:18.785" v="84" actId="478"/>
          <ac:spMkLst>
            <pc:docMk/>
            <pc:sldMk cId="3391995577" sldId="256"/>
            <ac:spMk id="6" creationId="{6EB70076-A4BB-3642-3960-4A54D51CCDD3}"/>
          </ac:spMkLst>
        </pc:spChg>
        <pc:spChg chg="mod">
          <ac:chgData name="Petru Tarabuta" userId="7ad468d54291d0a0" providerId="LiveId" clId="{E2122CF2-DD82-462D-9C05-7B6A14774512}" dt="2023-12-06T13:32:48.675" v="4264" actId="20577"/>
          <ac:spMkLst>
            <pc:docMk/>
            <pc:sldMk cId="3391995577" sldId="256"/>
            <ac:spMk id="12" creationId="{EB5A00F3-5A13-0C49-83A5-549C4AF6EA81}"/>
          </ac:spMkLst>
        </pc:spChg>
        <pc:picChg chg="del">
          <ac:chgData name="Petru Tarabuta" userId="7ad468d54291d0a0" providerId="LiveId" clId="{E2122CF2-DD82-462D-9C05-7B6A14774512}" dt="2023-12-06T12:28:46.058" v="227" actId="478"/>
          <ac:picMkLst>
            <pc:docMk/>
            <pc:sldMk cId="3391995577" sldId="256"/>
            <ac:picMk id="9" creationId="{65C807FE-3E92-8A10-D384-092EFD045666}"/>
          </ac:picMkLst>
        </pc:picChg>
      </pc:sldChg>
      <pc:sldChg chg="del">
        <pc:chgData name="Petru Tarabuta" userId="7ad468d54291d0a0" providerId="LiveId" clId="{E2122CF2-DD82-462D-9C05-7B6A14774512}" dt="2023-12-06T12:29:39.453" v="242" actId="47"/>
        <pc:sldMkLst>
          <pc:docMk/>
          <pc:sldMk cId="1788781683" sldId="265"/>
        </pc:sldMkLst>
      </pc:sldChg>
      <pc:sldChg chg="modSp mod modAnim">
        <pc:chgData name="Petru Tarabuta" userId="7ad468d54291d0a0" providerId="LiveId" clId="{E2122CF2-DD82-462D-9C05-7B6A14774512}" dt="2023-12-06T13:33:43.161" v="4361" actId="20577"/>
        <pc:sldMkLst>
          <pc:docMk/>
          <pc:sldMk cId="1173004629" sldId="269"/>
        </pc:sldMkLst>
        <pc:spChg chg="mod">
          <ac:chgData name="Petru Tarabuta" userId="7ad468d54291d0a0" providerId="LiveId" clId="{E2122CF2-DD82-462D-9C05-7B6A14774512}" dt="2023-12-06T12:29:32.991" v="239" actId="20577"/>
          <ac:spMkLst>
            <pc:docMk/>
            <pc:sldMk cId="1173004629" sldId="269"/>
            <ac:spMk id="2" creationId="{C136951F-3CAB-873B-3412-79C1E020103B}"/>
          </ac:spMkLst>
        </pc:spChg>
        <pc:spChg chg="mod">
          <ac:chgData name="Petru Tarabuta" userId="7ad468d54291d0a0" providerId="LiveId" clId="{E2122CF2-DD82-462D-9C05-7B6A14774512}" dt="2023-12-06T13:33:43.161" v="4361" actId="20577"/>
          <ac:spMkLst>
            <pc:docMk/>
            <pc:sldMk cId="1173004629" sldId="269"/>
            <ac:spMk id="3" creationId="{C9E225EF-8FB7-C051-548B-0D2CEE3D5028}"/>
          </ac:spMkLst>
        </pc:spChg>
      </pc:sldChg>
      <pc:sldChg chg="modNotesTx">
        <pc:chgData name="Petru Tarabuta" userId="7ad468d54291d0a0" providerId="LiveId" clId="{E2122CF2-DD82-462D-9C05-7B6A14774512}" dt="2023-12-06T12:30:39.943" v="341" actId="33524"/>
        <pc:sldMkLst>
          <pc:docMk/>
          <pc:sldMk cId="43822961" sldId="270"/>
        </pc:sldMkLst>
      </pc:sldChg>
      <pc:sldChg chg="modSp add mod modAnim">
        <pc:chgData name="Petru Tarabuta" userId="7ad468d54291d0a0" providerId="LiveId" clId="{E2122CF2-DD82-462D-9C05-7B6A14774512}" dt="2023-12-06T12:40:13.172" v="1913" actId="403"/>
        <pc:sldMkLst>
          <pc:docMk/>
          <pc:sldMk cId="2858781682" sldId="272"/>
        </pc:sldMkLst>
        <pc:spChg chg="mod">
          <ac:chgData name="Petru Tarabuta" userId="7ad468d54291d0a0" providerId="LiveId" clId="{E2122CF2-DD82-462D-9C05-7B6A14774512}" dt="2023-12-06T12:38:44.691" v="1579" actId="20577"/>
          <ac:spMkLst>
            <pc:docMk/>
            <pc:sldMk cId="2858781682" sldId="272"/>
            <ac:spMk id="2" creationId="{C136951F-3CAB-873B-3412-79C1E020103B}"/>
          </ac:spMkLst>
        </pc:spChg>
        <pc:spChg chg="mod">
          <ac:chgData name="Petru Tarabuta" userId="7ad468d54291d0a0" providerId="LiveId" clId="{E2122CF2-DD82-462D-9C05-7B6A14774512}" dt="2023-12-06T12:40:13.172" v="1913" actId="403"/>
          <ac:spMkLst>
            <pc:docMk/>
            <pc:sldMk cId="2858781682" sldId="272"/>
            <ac:spMk id="3" creationId="{C9E225EF-8FB7-C051-548B-0D2CEE3D5028}"/>
          </ac:spMkLst>
        </pc:spChg>
      </pc:sldChg>
      <pc:sldChg chg="del">
        <pc:chgData name="Petru Tarabuta" userId="7ad468d54291d0a0" providerId="LiveId" clId="{E2122CF2-DD82-462D-9C05-7B6A14774512}" dt="2023-12-06T12:29:37.692" v="241" actId="47"/>
        <pc:sldMkLst>
          <pc:docMk/>
          <pc:sldMk cId="3849297708" sldId="272"/>
        </pc:sldMkLst>
      </pc:sldChg>
      <pc:sldChg chg="modSp add mod modAnim">
        <pc:chgData name="Petru Tarabuta" userId="7ad468d54291d0a0" providerId="LiveId" clId="{E2122CF2-DD82-462D-9C05-7B6A14774512}" dt="2023-12-06T12:42:26.558" v="2380" actId="20577"/>
        <pc:sldMkLst>
          <pc:docMk/>
          <pc:sldMk cId="2416192000" sldId="273"/>
        </pc:sldMkLst>
        <pc:spChg chg="mod">
          <ac:chgData name="Petru Tarabuta" userId="7ad468d54291d0a0" providerId="LiveId" clId="{E2122CF2-DD82-462D-9C05-7B6A14774512}" dt="2023-12-06T12:40:46.339" v="1930" actId="20577"/>
          <ac:spMkLst>
            <pc:docMk/>
            <pc:sldMk cId="2416192000" sldId="273"/>
            <ac:spMk id="2" creationId="{C136951F-3CAB-873B-3412-79C1E020103B}"/>
          </ac:spMkLst>
        </pc:spChg>
        <pc:spChg chg="mod">
          <ac:chgData name="Petru Tarabuta" userId="7ad468d54291d0a0" providerId="LiveId" clId="{E2122CF2-DD82-462D-9C05-7B6A14774512}" dt="2023-12-06T12:42:26.558" v="2380" actId="20577"/>
          <ac:spMkLst>
            <pc:docMk/>
            <pc:sldMk cId="2416192000" sldId="273"/>
            <ac:spMk id="3" creationId="{C9E225EF-8FB7-C051-548B-0D2CEE3D5028}"/>
          </ac:spMkLst>
        </pc:spChg>
      </pc:sldChg>
      <pc:sldChg chg="del">
        <pc:chgData name="Petru Tarabuta" userId="7ad468d54291d0a0" providerId="LiveId" clId="{E2122CF2-DD82-462D-9C05-7B6A14774512}" dt="2023-12-06T12:29:40.732" v="244" actId="47"/>
        <pc:sldMkLst>
          <pc:docMk/>
          <pc:sldMk cId="2686962639" sldId="274"/>
        </pc:sldMkLst>
      </pc:sldChg>
      <pc:sldChg chg="addSp delSp modSp add mod delAnim">
        <pc:chgData name="Petru Tarabuta" userId="7ad468d54291d0a0" providerId="LiveId" clId="{E2122CF2-DD82-462D-9C05-7B6A14774512}" dt="2023-12-06T12:57:11.516" v="2931" actId="20577"/>
        <pc:sldMkLst>
          <pc:docMk/>
          <pc:sldMk cId="3355549921" sldId="274"/>
        </pc:sldMkLst>
        <pc:spChg chg="mod">
          <ac:chgData name="Petru Tarabuta" userId="7ad468d54291d0a0" providerId="LiveId" clId="{E2122CF2-DD82-462D-9C05-7B6A14774512}" dt="2023-12-06T12:42:41.520" v="2394" actId="20577"/>
          <ac:spMkLst>
            <pc:docMk/>
            <pc:sldMk cId="3355549921" sldId="274"/>
            <ac:spMk id="2" creationId="{C136951F-3CAB-873B-3412-79C1E020103B}"/>
          </ac:spMkLst>
        </pc:spChg>
        <pc:spChg chg="del">
          <ac:chgData name="Petru Tarabuta" userId="7ad468d54291d0a0" providerId="LiveId" clId="{E2122CF2-DD82-462D-9C05-7B6A14774512}" dt="2023-12-06T12:42:52.600" v="2396" actId="478"/>
          <ac:spMkLst>
            <pc:docMk/>
            <pc:sldMk cId="3355549921" sldId="274"/>
            <ac:spMk id="3" creationId="{C9E225EF-8FB7-C051-548B-0D2CEE3D5028}"/>
          </ac:spMkLst>
        </pc:spChg>
        <pc:spChg chg="add del mod">
          <ac:chgData name="Petru Tarabuta" userId="7ad468d54291d0a0" providerId="LiveId" clId="{E2122CF2-DD82-462D-9C05-7B6A14774512}" dt="2023-12-06T12:42:54.194" v="2397" actId="478"/>
          <ac:spMkLst>
            <pc:docMk/>
            <pc:sldMk cId="3355549921" sldId="274"/>
            <ac:spMk id="6" creationId="{CCAD291E-66EC-66F0-0BAC-5BA156C90AD6}"/>
          </ac:spMkLst>
        </pc:spChg>
        <pc:graphicFrameChg chg="add mod modGraphic">
          <ac:chgData name="Petru Tarabuta" userId="7ad468d54291d0a0" providerId="LiveId" clId="{E2122CF2-DD82-462D-9C05-7B6A14774512}" dt="2023-12-06T12:57:11.516" v="2931" actId="20577"/>
          <ac:graphicFrameMkLst>
            <pc:docMk/>
            <pc:sldMk cId="3355549921" sldId="274"/>
            <ac:graphicFrameMk id="4" creationId="{5C97EE08-08E9-1A19-05B7-5B78E294B643}"/>
          </ac:graphicFrameMkLst>
        </pc:graphicFrameChg>
      </pc:sldChg>
      <pc:sldChg chg="del">
        <pc:chgData name="Petru Tarabuta" userId="7ad468d54291d0a0" providerId="LiveId" clId="{E2122CF2-DD82-462D-9C05-7B6A14774512}" dt="2023-12-06T12:29:40.061" v="243" actId="47"/>
        <pc:sldMkLst>
          <pc:docMk/>
          <pc:sldMk cId="2284908513" sldId="275"/>
        </pc:sldMkLst>
      </pc:sldChg>
      <pc:sldChg chg="addSp delSp modSp add mod delAnim modNotesTx">
        <pc:chgData name="Petru Tarabuta" userId="7ad468d54291d0a0" providerId="LiveId" clId="{E2122CF2-DD82-462D-9C05-7B6A14774512}" dt="2023-12-06T12:58:50.234" v="2961"/>
        <pc:sldMkLst>
          <pc:docMk/>
          <pc:sldMk cId="3813490649" sldId="275"/>
        </pc:sldMkLst>
        <pc:spChg chg="mod">
          <ac:chgData name="Petru Tarabuta" userId="7ad468d54291d0a0" providerId="LiveId" clId="{E2122CF2-DD82-462D-9C05-7B6A14774512}" dt="2023-12-06T12:57:42.159" v="2949" actId="20577"/>
          <ac:spMkLst>
            <pc:docMk/>
            <pc:sldMk cId="3813490649" sldId="275"/>
            <ac:spMk id="2" creationId="{C136951F-3CAB-873B-3412-79C1E020103B}"/>
          </ac:spMkLst>
        </pc:spChg>
        <pc:spChg chg="del mod">
          <ac:chgData name="Petru Tarabuta" userId="7ad468d54291d0a0" providerId="LiveId" clId="{E2122CF2-DD82-462D-9C05-7B6A14774512}" dt="2023-12-06T12:57:53.828" v="2951" actId="478"/>
          <ac:spMkLst>
            <pc:docMk/>
            <pc:sldMk cId="3813490649" sldId="275"/>
            <ac:spMk id="3" creationId="{C9E225EF-8FB7-C051-548B-0D2CEE3D5028}"/>
          </ac:spMkLst>
        </pc:spChg>
        <pc:spChg chg="add del mod">
          <ac:chgData name="Petru Tarabuta" userId="7ad468d54291d0a0" providerId="LiveId" clId="{E2122CF2-DD82-462D-9C05-7B6A14774512}" dt="2023-12-06T12:57:57.155" v="2953" actId="478"/>
          <ac:spMkLst>
            <pc:docMk/>
            <pc:sldMk cId="3813490649" sldId="275"/>
            <ac:spMk id="5" creationId="{3D903F1D-7C38-DF3E-795C-E3C6B39796E3}"/>
          </ac:spMkLst>
        </pc:spChg>
        <pc:spChg chg="add del">
          <ac:chgData name="Petru Tarabuta" userId="7ad468d54291d0a0" providerId="LiveId" clId="{E2122CF2-DD82-462D-9C05-7B6A14774512}" dt="2023-12-06T12:58:32.367" v="2956" actId="22"/>
          <ac:spMkLst>
            <pc:docMk/>
            <pc:sldMk cId="3813490649" sldId="275"/>
            <ac:spMk id="8" creationId="{4A661319-81D0-F905-DE03-37F3B2C17E53}"/>
          </ac:spMkLst>
        </pc:spChg>
        <pc:picChg chg="add mod">
          <ac:chgData name="Petru Tarabuta" userId="7ad468d54291d0a0" providerId="LiveId" clId="{E2122CF2-DD82-462D-9C05-7B6A14774512}" dt="2023-12-06T12:58:04.274" v="2954" actId="1076"/>
          <ac:picMkLst>
            <pc:docMk/>
            <pc:sldMk cId="3813490649" sldId="275"/>
            <ac:picMk id="1026" creationId="{CA55739B-23B4-29A2-E77A-2229B9945FD8}"/>
          </ac:picMkLst>
        </pc:picChg>
      </pc:sldChg>
      <pc:sldChg chg="del">
        <pc:chgData name="Petru Tarabuta" userId="7ad468d54291d0a0" providerId="LiveId" clId="{E2122CF2-DD82-462D-9C05-7B6A14774512}" dt="2023-12-06T12:29:43.256" v="245" actId="47"/>
        <pc:sldMkLst>
          <pc:docMk/>
          <pc:sldMk cId="1736359214" sldId="276"/>
        </pc:sldMkLst>
      </pc:sldChg>
      <pc:sldChg chg="addSp delSp modSp add mod chgLayout modNotesTx">
        <pc:chgData name="Petru Tarabuta" userId="7ad468d54291d0a0" providerId="LiveId" clId="{E2122CF2-DD82-462D-9C05-7B6A14774512}" dt="2023-12-06T13:02:21.073" v="3266" actId="20577"/>
        <pc:sldMkLst>
          <pc:docMk/>
          <pc:sldMk cId="2017182847" sldId="276"/>
        </pc:sldMkLst>
        <pc:spChg chg="del mod ord">
          <ac:chgData name="Petru Tarabuta" userId="7ad468d54291d0a0" providerId="LiveId" clId="{E2122CF2-DD82-462D-9C05-7B6A14774512}" dt="2023-12-06T12:59:53.808" v="2988" actId="478"/>
          <ac:spMkLst>
            <pc:docMk/>
            <pc:sldMk cId="2017182847" sldId="276"/>
            <ac:spMk id="2" creationId="{C136951F-3CAB-873B-3412-79C1E020103B}"/>
          </ac:spMkLst>
        </pc:spChg>
        <pc:spChg chg="add mod ord">
          <ac:chgData name="Petru Tarabuta" userId="7ad468d54291d0a0" providerId="LiveId" clId="{E2122CF2-DD82-462D-9C05-7B6A14774512}" dt="2023-12-06T13:02:21.073" v="3266" actId="20577"/>
          <ac:spMkLst>
            <pc:docMk/>
            <pc:sldMk cId="2017182847" sldId="276"/>
            <ac:spMk id="3" creationId="{C3057AC2-C117-4D9D-DB63-50D781EF76C7}"/>
          </ac:spMkLst>
        </pc:spChg>
        <pc:spChg chg="add mod">
          <ac:chgData name="Petru Tarabuta" userId="7ad468d54291d0a0" providerId="LiveId" clId="{E2122CF2-DD82-462D-9C05-7B6A14774512}" dt="2023-12-06T12:59:47.332" v="2987"/>
          <ac:spMkLst>
            <pc:docMk/>
            <pc:sldMk cId="2017182847" sldId="276"/>
            <ac:spMk id="4" creationId="{93BB4C5D-A57F-7886-A184-69C48D314F2B}"/>
          </ac:spMkLst>
        </pc:spChg>
        <pc:picChg chg="del">
          <ac:chgData name="Petru Tarabuta" userId="7ad468d54291d0a0" providerId="LiveId" clId="{E2122CF2-DD82-462D-9C05-7B6A14774512}" dt="2023-12-06T12:59:08.281" v="2981" actId="478"/>
          <ac:picMkLst>
            <pc:docMk/>
            <pc:sldMk cId="2017182847" sldId="276"/>
            <ac:picMk id="1026" creationId="{CA55739B-23B4-29A2-E77A-2229B9945FD8}"/>
          </ac:picMkLst>
        </pc:picChg>
      </pc:sldChg>
      <pc:sldChg chg="addSp modSp add mod">
        <pc:chgData name="Petru Tarabuta" userId="7ad468d54291d0a0" providerId="LiveId" clId="{E2122CF2-DD82-462D-9C05-7B6A14774512}" dt="2023-12-06T13:04:04.164" v="3378" actId="1076"/>
        <pc:sldMkLst>
          <pc:docMk/>
          <pc:sldMk cId="1642602393" sldId="277"/>
        </pc:sldMkLst>
        <pc:spChg chg="mod">
          <ac:chgData name="Petru Tarabuta" userId="7ad468d54291d0a0" providerId="LiveId" clId="{E2122CF2-DD82-462D-9C05-7B6A14774512}" dt="2023-12-06T13:03:56.878" v="3376" actId="14100"/>
          <ac:spMkLst>
            <pc:docMk/>
            <pc:sldMk cId="1642602393" sldId="277"/>
            <ac:spMk id="3" creationId="{C3057AC2-C117-4D9D-DB63-50D781EF76C7}"/>
          </ac:spMkLst>
        </pc:spChg>
        <pc:picChg chg="add mod">
          <ac:chgData name="Petru Tarabuta" userId="7ad468d54291d0a0" providerId="LiveId" clId="{E2122CF2-DD82-462D-9C05-7B6A14774512}" dt="2023-12-06T13:04:04.164" v="3378" actId="1076"/>
          <ac:picMkLst>
            <pc:docMk/>
            <pc:sldMk cId="1642602393" sldId="277"/>
            <ac:picMk id="2050" creationId="{27427D14-13AF-EB1D-DA69-96CDA8A5D288}"/>
          </ac:picMkLst>
        </pc:picChg>
      </pc:sldChg>
      <pc:sldChg chg="del">
        <pc:chgData name="Petru Tarabuta" userId="7ad468d54291d0a0" providerId="LiveId" clId="{E2122CF2-DD82-462D-9C05-7B6A14774512}" dt="2023-12-06T12:29:35.844" v="240" actId="47"/>
        <pc:sldMkLst>
          <pc:docMk/>
          <pc:sldMk cId="3063114751" sldId="277"/>
        </pc:sldMkLst>
      </pc:sldChg>
      <pc:sldChg chg="modSp add mod ord modNotesTx">
        <pc:chgData name="Petru Tarabuta" userId="7ad468d54291d0a0" providerId="LiveId" clId="{E2122CF2-DD82-462D-9C05-7B6A14774512}" dt="2023-12-06T13:05:54.357" v="3552"/>
        <pc:sldMkLst>
          <pc:docMk/>
          <pc:sldMk cId="1398509668" sldId="278"/>
        </pc:sldMkLst>
        <pc:spChg chg="mod">
          <ac:chgData name="Petru Tarabuta" userId="7ad468d54291d0a0" providerId="LiveId" clId="{E2122CF2-DD82-462D-9C05-7B6A14774512}" dt="2023-12-06T13:05:44.196" v="3550" actId="15"/>
          <ac:spMkLst>
            <pc:docMk/>
            <pc:sldMk cId="1398509668" sldId="278"/>
            <ac:spMk id="3" creationId="{C3057AC2-C117-4D9D-DB63-50D781EF76C7}"/>
          </ac:spMkLst>
        </pc:spChg>
        <pc:spChg chg="mod">
          <ac:chgData name="Petru Tarabuta" userId="7ad468d54291d0a0" providerId="LiveId" clId="{E2122CF2-DD82-462D-9C05-7B6A14774512}" dt="2023-12-06T13:04:25.232" v="3404" actId="20577"/>
          <ac:spMkLst>
            <pc:docMk/>
            <pc:sldMk cId="1398509668" sldId="278"/>
            <ac:spMk id="4" creationId="{93BB4C5D-A57F-7886-A184-69C48D314F2B}"/>
          </ac:spMkLst>
        </pc:spChg>
      </pc:sldChg>
      <pc:sldChg chg="addSp delSp modSp add mod modNotesTx">
        <pc:chgData name="Petru Tarabuta" userId="7ad468d54291d0a0" providerId="LiveId" clId="{E2122CF2-DD82-462D-9C05-7B6A14774512}" dt="2023-12-06T13:07:04.900" v="3568" actId="6549"/>
        <pc:sldMkLst>
          <pc:docMk/>
          <pc:sldMk cId="72624406" sldId="279"/>
        </pc:sldMkLst>
        <pc:spChg chg="del">
          <ac:chgData name="Petru Tarabuta" userId="7ad468d54291d0a0" providerId="LiveId" clId="{E2122CF2-DD82-462D-9C05-7B6A14774512}" dt="2023-12-06T13:06:50.568" v="3563" actId="478"/>
          <ac:spMkLst>
            <pc:docMk/>
            <pc:sldMk cId="72624406" sldId="279"/>
            <ac:spMk id="3" creationId="{C3057AC2-C117-4D9D-DB63-50D781EF76C7}"/>
          </ac:spMkLst>
        </pc:spChg>
        <pc:spChg chg="mod">
          <ac:chgData name="Petru Tarabuta" userId="7ad468d54291d0a0" providerId="LiveId" clId="{E2122CF2-DD82-462D-9C05-7B6A14774512}" dt="2023-12-06T13:06:29.360" v="3562" actId="20577"/>
          <ac:spMkLst>
            <pc:docMk/>
            <pc:sldMk cId="72624406" sldId="279"/>
            <ac:spMk id="4" creationId="{93BB4C5D-A57F-7886-A184-69C48D314F2B}"/>
          </ac:spMkLst>
        </pc:spChg>
        <pc:spChg chg="add del mod">
          <ac:chgData name="Petru Tarabuta" userId="7ad468d54291d0a0" providerId="LiveId" clId="{E2122CF2-DD82-462D-9C05-7B6A14774512}" dt="2023-12-06T13:06:52.291" v="3564" actId="478"/>
          <ac:spMkLst>
            <pc:docMk/>
            <pc:sldMk cId="72624406" sldId="279"/>
            <ac:spMk id="5" creationId="{3D14C255-0515-2B4D-8693-A956E784EA22}"/>
          </ac:spMkLst>
        </pc:spChg>
        <pc:picChg chg="add mod">
          <ac:chgData name="Petru Tarabuta" userId="7ad468d54291d0a0" providerId="LiveId" clId="{E2122CF2-DD82-462D-9C05-7B6A14774512}" dt="2023-12-06T13:06:58.756" v="3566" actId="1076"/>
          <ac:picMkLst>
            <pc:docMk/>
            <pc:sldMk cId="72624406" sldId="279"/>
            <ac:picMk id="4098" creationId="{E9C8B6BA-CB79-0E0A-7B9F-93E2F86B9EAE}"/>
          </ac:picMkLst>
        </pc:picChg>
      </pc:sldChg>
      <pc:sldChg chg="addSp delSp modSp add mod ord modNotesTx">
        <pc:chgData name="Petru Tarabuta" userId="7ad468d54291d0a0" providerId="LiveId" clId="{E2122CF2-DD82-462D-9C05-7B6A14774512}" dt="2023-12-06T13:15:56.246" v="3691" actId="1076"/>
        <pc:sldMkLst>
          <pc:docMk/>
          <pc:sldMk cId="873293554" sldId="280"/>
        </pc:sldMkLst>
        <pc:spChg chg="del">
          <ac:chgData name="Petru Tarabuta" userId="7ad468d54291d0a0" providerId="LiveId" clId="{E2122CF2-DD82-462D-9C05-7B6A14774512}" dt="2023-12-06T13:15:02.340" v="3679" actId="478"/>
          <ac:spMkLst>
            <pc:docMk/>
            <pc:sldMk cId="873293554" sldId="280"/>
            <ac:spMk id="3" creationId="{C3057AC2-C117-4D9D-DB63-50D781EF76C7}"/>
          </ac:spMkLst>
        </pc:spChg>
        <pc:spChg chg="mod">
          <ac:chgData name="Petru Tarabuta" userId="7ad468d54291d0a0" providerId="LiveId" clId="{E2122CF2-DD82-462D-9C05-7B6A14774512}" dt="2023-12-06T13:10:16.187" v="3678" actId="20577"/>
          <ac:spMkLst>
            <pc:docMk/>
            <pc:sldMk cId="873293554" sldId="280"/>
            <ac:spMk id="4" creationId="{93BB4C5D-A57F-7886-A184-69C48D314F2B}"/>
          </ac:spMkLst>
        </pc:spChg>
        <pc:spChg chg="add del mod">
          <ac:chgData name="Petru Tarabuta" userId="7ad468d54291d0a0" providerId="LiveId" clId="{E2122CF2-DD82-462D-9C05-7B6A14774512}" dt="2023-12-06T13:15:05.087" v="3680" actId="478"/>
          <ac:spMkLst>
            <pc:docMk/>
            <pc:sldMk cId="873293554" sldId="280"/>
            <ac:spMk id="5" creationId="{57B066C1-0819-007A-6339-A2E2960DDCDB}"/>
          </ac:spMkLst>
        </pc:spChg>
        <pc:picChg chg="add mod">
          <ac:chgData name="Petru Tarabuta" userId="7ad468d54291d0a0" providerId="LiveId" clId="{E2122CF2-DD82-462D-9C05-7B6A14774512}" dt="2023-12-06T13:15:56.246" v="3691" actId="1076"/>
          <ac:picMkLst>
            <pc:docMk/>
            <pc:sldMk cId="873293554" sldId="280"/>
            <ac:picMk id="8" creationId="{45F27637-4509-081E-E416-55B06BF90DF8}"/>
          </ac:picMkLst>
        </pc:picChg>
      </pc:sldChg>
      <pc:sldChg chg="modSp add mod">
        <pc:chgData name="Petru Tarabuta" userId="7ad468d54291d0a0" providerId="LiveId" clId="{E2122CF2-DD82-462D-9C05-7B6A14774512}" dt="2023-12-06T13:20:48.747" v="3817" actId="208"/>
        <pc:sldMkLst>
          <pc:docMk/>
          <pc:sldMk cId="2074593114" sldId="281"/>
        </pc:sldMkLst>
        <pc:spChg chg="mod">
          <ac:chgData name="Petru Tarabuta" userId="7ad468d54291d0a0" providerId="LiveId" clId="{E2122CF2-DD82-462D-9C05-7B6A14774512}" dt="2023-12-06T13:18:36.778" v="3719" actId="20577"/>
          <ac:spMkLst>
            <pc:docMk/>
            <pc:sldMk cId="2074593114" sldId="281"/>
            <ac:spMk id="4" creationId="{93BB4C5D-A57F-7886-A184-69C48D314F2B}"/>
          </ac:spMkLst>
        </pc:spChg>
        <pc:picChg chg="mod">
          <ac:chgData name="Petru Tarabuta" userId="7ad468d54291d0a0" providerId="LiveId" clId="{E2122CF2-DD82-462D-9C05-7B6A14774512}" dt="2023-12-06T13:20:48.747" v="3817" actId="208"/>
          <ac:picMkLst>
            <pc:docMk/>
            <pc:sldMk cId="2074593114" sldId="281"/>
            <ac:picMk id="8" creationId="{45F27637-4509-081E-E416-55B06BF90DF8}"/>
          </ac:picMkLst>
        </pc:picChg>
      </pc:sldChg>
      <pc:sldChg chg="modSp add mod modNotesTx">
        <pc:chgData name="Petru Tarabuta" userId="7ad468d54291d0a0" providerId="LiveId" clId="{E2122CF2-DD82-462D-9C05-7B6A14774512}" dt="2023-12-06T13:21:57.131" v="3820" actId="1076"/>
        <pc:sldMkLst>
          <pc:docMk/>
          <pc:sldMk cId="523893910" sldId="282"/>
        </pc:sldMkLst>
        <pc:spChg chg="mod">
          <ac:chgData name="Petru Tarabuta" userId="7ad468d54291d0a0" providerId="LiveId" clId="{E2122CF2-DD82-462D-9C05-7B6A14774512}" dt="2023-12-06T13:19:30.113" v="3733" actId="20577"/>
          <ac:spMkLst>
            <pc:docMk/>
            <pc:sldMk cId="523893910" sldId="282"/>
            <ac:spMk id="4" creationId="{93BB4C5D-A57F-7886-A184-69C48D314F2B}"/>
          </ac:spMkLst>
        </pc:spChg>
        <pc:picChg chg="mod">
          <ac:chgData name="Petru Tarabuta" userId="7ad468d54291d0a0" providerId="LiveId" clId="{E2122CF2-DD82-462D-9C05-7B6A14774512}" dt="2023-12-06T13:21:57.131" v="3820" actId="1076"/>
          <ac:picMkLst>
            <pc:docMk/>
            <pc:sldMk cId="523893910" sldId="282"/>
            <ac:picMk id="8" creationId="{45F27637-4509-081E-E416-55B06BF90DF8}"/>
          </ac:picMkLst>
        </pc:picChg>
      </pc:sldChg>
      <pc:sldChg chg="modSp add del mod">
        <pc:chgData name="Petru Tarabuta" userId="7ad468d54291d0a0" providerId="LiveId" clId="{E2122CF2-DD82-462D-9C05-7B6A14774512}" dt="2023-12-06T13:23:30.534" v="3836" actId="47"/>
        <pc:sldMkLst>
          <pc:docMk/>
          <pc:sldMk cId="3027441000" sldId="283"/>
        </pc:sldMkLst>
        <pc:spChg chg="mod">
          <ac:chgData name="Petru Tarabuta" userId="7ad468d54291d0a0" providerId="LiveId" clId="{E2122CF2-DD82-462D-9C05-7B6A14774512}" dt="2023-12-06T13:23:10.715" v="3831" actId="20577"/>
          <ac:spMkLst>
            <pc:docMk/>
            <pc:sldMk cId="3027441000" sldId="283"/>
            <ac:spMk id="4" creationId="{93BB4C5D-A57F-7886-A184-69C48D314F2B}"/>
          </ac:spMkLst>
        </pc:spChg>
      </pc:sldChg>
      <pc:sldChg chg="addSp modSp add mod ord modNotesTx">
        <pc:chgData name="Petru Tarabuta" userId="7ad468d54291d0a0" providerId="LiveId" clId="{E2122CF2-DD82-462D-9C05-7B6A14774512}" dt="2023-12-06T13:26:44.934" v="4006" actId="20577"/>
        <pc:sldMkLst>
          <pc:docMk/>
          <pc:sldMk cId="2119708474" sldId="284"/>
        </pc:sldMkLst>
        <pc:spChg chg="mod">
          <ac:chgData name="Petru Tarabuta" userId="7ad468d54291d0a0" providerId="LiveId" clId="{E2122CF2-DD82-462D-9C05-7B6A14774512}" dt="2023-12-06T13:26:44.934" v="4006" actId="20577"/>
          <ac:spMkLst>
            <pc:docMk/>
            <pc:sldMk cId="2119708474" sldId="284"/>
            <ac:spMk id="3" creationId="{C3057AC2-C117-4D9D-DB63-50D781EF76C7}"/>
          </ac:spMkLst>
        </pc:spChg>
        <pc:spChg chg="mod">
          <ac:chgData name="Petru Tarabuta" userId="7ad468d54291d0a0" providerId="LiveId" clId="{E2122CF2-DD82-462D-9C05-7B6A14774512}" dt="2023-12-06T13:23:28.082" v="3835"/>
          <ac:spMkLst>
            <pc:docMk/>
            <pc:sldMk cId="2119708474" sldId="284"/>
            <ac:spMk id="4" creationId="{93BB4C5D-A57F-7886-A184-69C48D314F2B}"/>
          </ac:spMkLst>
        </pc:spChg>
        <pc:picChg chg="add mod">
          <ac:chgData name="Petru Tarabuta" userId="7ad468d54291d0a0" providerId="LiveId" clId="{E2122CF2-DD82-462D-9C05-7B6A14774512}" dt="2023-12-06T13:26:31.133" v="3968" actId="1076"/>
          <ac:picMkLst>
            <pc:docMk/>
            <pc:sldMk cId="2119708474" sldId="284"/>
            <ac:picMk id="5" creationId="{13302586-EDD1-7DB8-B2DF-BA361ED5614E}"/>
          </ac:picMkLst>
        </pc:picChg>
      </pc:sldChg>
      <pc:sldChg chg="delSp modSp add mod">
        <pc:chgData name="Petru Tarabuta" userId="7ad468d54291d0a0" providerId="LiveId" clId="{E2122CF2-DD82-462D-9C05-7B6A14774512}" dt="2023-12-06T13:28:30.997" v="4242" actId="27636"/>
        <pc:sldMkLst>
          <pc:docMk/>
          <pc:sldMk cId="3008318718" sldId="285"/>
        </pc:sldMkLst>
        <pc:spChg chg="mod">
          <ac:chgData name="Petru Tarabuta" userId="7ad468d54291d0a0" providerId="LiveId" clId="{E2122CF2-DD82-462D-9C05-7B6A14774512}" dt="2023-12-06T13:28:30.997" v="4242" actId="27636"/>
          <ac:spMkLst>
            <pc:docMk/>
            <pc:sldMk cId="3008318718" sldId="285"/>
            <ac:spMk id="3" creationId="{C3057AC2-C117-4D9D-DB63-50D781EF76C7}"/>
          </ac:spMkLst>
        </pc:spChg>
        <pc:spChg chg="mod">
          <ac:chgData name="Petru Tarabuta" userId="7ad468d54291d0a0" providerId="LiveId" clId="{E2122CF2-DD82-462D-9C05-7B6A14774512}" dt="2023-12-06T13:27:39.642" v="4018" actId="20577"/>
          <ac:spMkLst>
            <pc:docMk/>
            <pc:sldMk cId="3008318718" sldId="285"/>
            <ac:spMk id="4" creationId="{93BB4C5D-A57F-7886-A184-69C48D314F2B}"/>
          </ac:spMkLst>
        </pc:spChg>
        <pc:picChg chg="del">
          <ac:chgData name="Petru Tarabuta" userId="7ad468d54291d0a0" providerId="LiveId" clId="{E2122CF2-DD82-462D-9C05-7B6A14774512}" dt="2023-12-06T13:28:03.037" v="4108" actId="478"/>
          <ac:picMkLst>
            <pc:docMk/>
            <pc:sldMk cId="3008318718" sldId="285"/>
            <ac:picMk id="5" creationId="{13302586-EDD1-7DB8-B2DF-BA361ED5614E}"/>
          </ac:picMkLst>
        </pc:picChg>
      </pc:sldChg>
    </pc:docChg>
  </pc:docChgLst>
  <pc:docChgLst>
    <pc:chgData name="Petru Tarabuta" userId="7ad468d54291d0a0" providerId="LiveId" clId="{14D34713-0826-429D-8421-A1B77FEF9D90}"/>
    <pc:docChg chg="custSel modSld">
      <pc:chgData name="Petru Tarabuta" userId="7ad468d54291d0a0" providerId="LiveId" clId="{14D34713-0826-429D-8421-A1B77FEF9D90}" dt="2022-09-27T20:11:23.482" v="77" actId="20577"/>
      <pc:docMkLst>
        <pc:docMk/>
      </pc:docMkLst>
      <pc:sldChg chg="modNotesTx">
        <pc:chgData name="Petru Tarabuta" userId="7ad468d54291d0a0" providerId="LiveId" clId="{14D34713-0826-429D-8421-A1B77FEF9D90}" dt="2022-09-27T20:11:23.482" v="77" actId="20577"/>
        <pc:sldMkLst>
          <pc:docMk/>
          <pc:sldMk cId="2659160831" sldId="260"/>
        </pc:sldMkLst>
      </pc:sldChg>
    </pc:docChg>
  </pc:docChgLst>
  <pc:docChgLst>
    <pc:chgData name="Petru Tarabuta" userId="7ad468d54291d0a0" providerId="LiveId" clId="{4059749F-AD27-4B6A-AC61-D71296FA99F6}"/>
    <pc:docChg chg="undo custSel addSld delSld modSld sldOrd">
      <pc:chgData name="Petru Tarabuta" userId="7ad468d54291d0a0" providerId="LiveId" clId="{4059749F-AD27-4B6A-AC61-D71296FA99F6}" dt="2023-09-19T09:35:29.063" v="1457" actId="6549"/>
      <pc:docMkLst>
        <pc:docMk/>
      </pc:docMkLst>
      <pc:sldChg chg="addSp delSp modSp mod modNotesTx">
        <pc:chgData name="Petru Tarabuta" userId="7ad468d54291d0a0" providerId="LiveId" clId="{4059749F-AD27-4B6A-AC61-D71296FA99F6}" dt="2023-09-19T09:35:29.063" v="1457" actId="6549"/>
        <pc:sldMkLst>
          <pc:docMk/>
          <pc:sldMk cId="3391995577" sldId="256"/>
        </pc:sldMkLst>
        <pc:spChg chg="del mod">
          <ac:chgData name="Petru Tarabuta" userId="7ad468d54291d0a0" providerId="LiveId" clId="{4059749F-AD27-4B6A-AC61-D71296FA99F6}" dt="2023-09-19T09:18:04.085" v="365" actId="478"/>
          <ac:spMkLst>
            <pc:docMk/>
            <pc:sldMk cId="3391995577" sldId="256"/>
            <ac:spMk id="8" creationId="{9DE8846F-C8C7-BB19-08F8-E404783BF92F}"/>
          </ac:spMkLst>
        </pc:spChg>
        <pc:spChg chg="add mod">
          <ac:chgData name="Petru Tarabuta" userId="7ad468d54291d0a0" providerId="LiveId" clId="{4059749F-AD27-4B6A-AC61-D71296FA99F6}" dt="2023-09-19T09:25:52.109" v="1031" actId="1076"/>
          <ac:spMkLst>
            <pc:docMk/>
            <pc:sldMk cId="3391995577" sldId="256"/>
            <ac:spMk id="12" creationId="{EB5A00F3-5A13-0C49-83A5-549C4AF6EA81}"/>
          </ac:spMkLst>
        </pc:spChg>
        <pc:spChg chg="add mod">
          <ac:chgData name="Petru Tarabuta" userId="7ad468d54291d0a0" providerId="LiveId" clId="{4059749F-AD27-4B6A-AC61-D71296FA99F6}" dt="2023-09-19T09:29:14.166" v="1208" actId="20577"/>
          <ac:spMkLst>
            <pc:docMk/>
            <pc:sldMk cId="3391995577" sldId="256"/>
            <ac:spMk id="13" creationId="{A0D46B8A-9D3F-91A0-F172-A5A2116A3EDF}"/>
          </ac:spMkLst>
        </pc:spChg>
        <pc:spChg chg="add mod">
          <ac:chgData name="Petru Tarabuta" userId="7ad468d54291d0a0" providerId="LiveId" clId="{4059749F-AD27-4B6A-AC61-D71296FA99F6}" dt="2023-09-19T09:29:01.525" v="1172" actId="20577"/>
          <ac:spMkLst>
            <pc:docMk/>
            <pc:sldMk cId="3391995577" sldId="256"/>
            <ac:spMk id="14" creationId="{F4FA4F19-F068-3E58-BD0F-FD0D61C2CBDB}"/>
          </ac:spMkLst>
        </pc:spChg>
        <pc:picChg chg="del mod">
          <ac:chgData name="Petru Tarabuta" userId="7ad468d54291d0a0" providerId="LiveId" clId="{4059749F-AD27-4B6A-AC61-D71296FA99F6}" dt="2023-09-19T09:18:03.060" v="364" actId="478"/>
          <ac:picMkLst>
            <pc:docMk/>
            <pc:sldMk cId="3391995577" sldId="256"/>
            <ac:picMk id="6" creationId="{68EFDBFA-0C0B-9907-DA6E-E5D3F2EFFBA3}"/>
          </ac:picMkLst>
        </pc:picChg>
        <pc:picChg chg="add del">
          <ac:chgData name="Petru Tarabuta" userId="7ad468d54291d0a0" providerId="LiveId" clId="{4059749F-AD27-4B6A-AC61-D71296FA99F6}" dt="2023-09-19T09:15:01.780" v="301" actId="478"/>
          <ac:picMkLst>
            <pc:docMk/>
            <pc:sldMk cId="3391995577" sldId="256"/>
            <ac:picMk id="7" creationId="{21BF246C-CB68-83AF-DEBE-2E1CF9738CDF}"/>
          </ac:picMkLst>
        </pc:picChg>
        <pc:picChg chg="add mod">
          <ac:chgData name="Petru Tarabuta" userId="7ad468d54291d0a0" providerId="LiveId" clId="{4059749F-AD27-4B6A-AC61-D71296FA99F6}" dt="2023-09-19T09:19:14.770" v="375" actId="1076"/>
          <ac:picMkLst>
            <pc:docMk/>
            <pc:sldMk cId="3391995577" sldId="256"/>
            <ac:picMk id="9" creationId="{65C807FE-3E92-8A10-D384-092EFD045666}"/>
          </ac:picMkLst>
        </pc:picChg>
        <pc:picChg chg="add mod">
          <ac:chgData name="Petru Tarabuta" userId="7ad468d54291d0a0" providerId="LiveId" clId="{4059749F-AD27-4B6A-AC61-D71296FA99F6}" dt="2023-09-19T09:22:59.626" v="911" actId="14100"/>
          <ac:picMkLst>
            <pc:docMk/>
            <pc:sldMk cId="3391995577" sldId="256"/>
            <ac:picMk id="11" creationId="{CFB34617-D4F7-E529-6B2E-A3533A32A756}"/>
          </ac:picMkLst>
        </pc:picChg>
      </pc:sldChg>
      <pc:sldChg chg="modSp mod">
        <pc:chgData name="Petru Tarabuta" userId="7ad468d54291d0a0" providerId="LiveId" clId="{4059749F-AD27-4B6A-AC61-D71296FA99F6}" dt="2023-09-19T09:30:44.598" v="1349" actId="6549"/>
        <pc:sldMkLst>
          <pc:docMk/>
          <pc:sldMk cId="518522733" sldId="257"/>
        </pc:sldMkLst>
        <pc:spChg chg="mod">
          <ac:chgData name="Petru Tarabuta" userId="7ad468d54291d0a0" providerId="LiveId" clId="{4059749F-AD27-4B6A-AC61-D71296FA99F6}" dt="2023-09-19T09:30:44.598" v="1349" actId="6549"/>
          <ac:spMkLst>
            <pc:docMk/>
            <pc:sldMk cId="518522733" sldId="257"/>
            <ac:spMk id="3" creationId="{C9E225EF-8FB7-C051-548B-0D2CEE3D5028}"/>
          </ac:spMkLst>
        </pc:spChg>
      </pc:sldChg>
      <pc:sldChg chg="del">
        <pc:chgData name="Petru Tarabuta" userId="7ad468d54291d0a0" providerId="LiveId" clId="{4059749F-AD27-4B6A-AC61-D71296FA99F6}" dt="2023-09-19T09:31:01.772" v="1350" actId="47"/>
        <pc:sldMkLst>
          <pc:docMk/>
          <pc:sldMk cId="533209794" sldId="258"/>
        </pc:sldMkLst>
      </pc:sldChg>
      <pc:sldChg chg="del">
        <pc:chgData name="Petru Tarabuta" userId="7ad468d54291d0a0" providerId="LiveId" clId="{4059749F-AD27-4B6A-AC61-D71296FA99F6}" dt="2023-09-19T09:31:03.764" v="1351" actId="47"/>
        <pc:sldMkLst>
          <pc:docMk/>
          <pc:sldMk cId="1757009250" sldId="259"/>
        </pc:sldMkLst>
      </pc:sldChg>
      <pc:sldChg chg="modSp mod">
        <pc:chgData name="Petru Tarabuta" userId="7ad468d54291d0a0" providerId="LiveId" clId="{4059749F-AD27-4B6A-AC61-D71296FA99F6}" dt="2023-09-19T09:31:43.498" v="1357" actId="13926"/>
        <pc:sldMkLst>
          <pc:docMk/>
          <pc:sldMk cId="2659160831" sldId="260"/>
        </pc:sldMkLst>
        <pc:spChg chg="mod">
          <ac:chgData name="Petru Tarabuta" userId="7ad468d54291d0a0" providerId="LiveId" clId="{4059749F-AD27-4B6A-AC61-D71296FA99F6}" dt="2023-09-19T09:31:43.498" v="1357" actId="13926"/>
          <ac:spMkLst>
            <pc:docMk/>
            <pc:sldMk cId="2659160831" sldId="260"/>
            <ac:spMk id="2" creationId="{C136951F-3CAB-873B-3412-79C1E020103B}"/>
          </ac:spMkLst>
        </pc:spChg>
      </pc:sldChg>
      <pc:sldChg chg="modSp mod">
        <pc:chgData name="Petru Tarabuta" userId="7ad468d54291d0a0" providerId="LiveId" clId="{4059749F-AD27-4B6A-AC61-D71296FA99F6}" dt="2023-09-19T09:31:39.836" v="1356" actId="13926"/>
        <pc:sldMkLst>
          <pc:docMk/>
          <pc:sldMk cId="3512450274" sldId="261"/>
        </pc:sldMkLst>
        <pc:spChg chg="mod">
          <ac:chgData name="Petru Tarabuta" userId="7ad468d54291d0a0" providerId="LiveId" clId="{4059749F-AD27-4B6A-AC61-D71296FA99F6}" dt="2023-09-19T09:31:39.836" v="1356" actId="13926"/>
          <ac:spMkLst>
            <pc:docMk/>
            <pc:sldMk cId="3512450274" sldId="261"/>
            <ac:spMk id="2" creationId="{C136951F-3CAB-873B-3412-79C1E020103B}"/>
          </ac:spMkLst>
        </pc:spChg>
      </pc:sldChg>
      <pc:sldChg chg="del">
        <pc:chgData name="Petru Tarabuta" userId="7ad468d54291d0a0" providerId="LiveId" clId="{4059749F-AD27-4B6A-AC61-D71296FA99F6}" dt="2023-09-19T09:31:16.497" v="1354" actId="47"/>
        <pc:sldMkLst>
          <pc:docMk/>
          <pc:sldMk cId="2767491098" sldId="262"/>
        </pc:sldMkLst>
      </pc:sldChg>
      <pc:sldChg chg="del">
        <pc:chgData name="Petru Tarabuta" userId="7ad468d54291d0a0" providerId="LiveId" clId="{4059749F-AD27-4B6A-AC61-D71296FA99F6}" dt="2023-09-19T09:31:05.231" v="1352" actId="47"/>
        <pc:sldMkLst>
          <pc:docMk/>
          <pc:sldMk cId="2083699317" sldId="263"/>
        </pc:sldMkLst>
      </pc:sldChg>
      <pc:sldChg chg="del">
        <pc:chgData name="Petru Tarabuta" userId="7ad468d54291d0a0" providerId="LiveId" clId="{4059749F-AD27-4B6A-AC61-D71296FA99F6}" dt="2023-09-19T09:31:06.143" v="1353" actId="47"/>
        <pc:sldMkLst>
          <pc:docMk/>
          <pc:sldMk cId="3413513684" sldId="264"/>
        </pc:sldMkLst>
      </pc:sldChg>
      <pc:sldChg chg="modSp mod">
        <pc:chgData name="Petru Tarabuta" userId="7ad468d54291d0a0" providerId="LiveId" clId="{4059749F-AD27-4B6A-AC61-D71296FA99F6}" dt="2023-09-19T09:31:36.174" v="1355" actId="13926"/>
        <pc:sldMkLst>
          <pc:docMk/>
          <pc:sldMk cId="1788781683" sldId="265"/>
        </pc:sldMkLst>
        <pc:spChg chg="mod">
          <ac:chgData name="Petru Tarabuta" userId="7ad468d54291d0a0" providerId="LiveId" clId="{4059749F-AD27-4B6A-AC61-D71296FA99F6}" dt="2023-09-19T09:31:36.174" v="1355" actId="13926"/>
          <ac:spMkLst>
            <pc:docMk/>
            <pc:sldMk cId="1788781683" sldId="265"/>
            <ac:spMk id="2" creationId="{C136951F-3CAB-873B-3412-79C1E020103B}"/>
          </ac:spMkLst>
        </pc:spChg>
      </pc:sldChg>
      <pc:sldChg chg="modSp add del mod">
        <pc:chgData name="Petru Tarabuta" userId="7ad468d54291d0a0" providerId="LiveId" clId="{4059749F-AD27-4B6A-AC61-D71296FA99F6}" dt="2023-09-19T09:14:42.340" v="298" actId="2696"/>
        <pc:sldMkLst>
          <pc:docMk/>
          <pc:sldMk cId="1082255455" sldId="266"/>
        </pc:sldMkLst>
        <pc:spChg chg="mod">
          <ac:chgData name="Petru Tarabuta" userId="7ad468d54291d0a0" providerId="LiveId" clId="{4059749F-AD27-4B6A-AC61-D71296FA99F6}" dt="2023-09-19T09:12:59.863" v="9" actId="20577"/>
          <ac:spMkLst>
            <pc:docMk/>
            <pc:sldMk cId="1082255455" sldId="266"/>
            <ac:spMk id="2" creationId="{6460F2A9-C14C-C9AA-D479-58345410E007}"/>
          </ac:spMkLst>
        </pc:spChg>
      </pc:sldChg>
      <pc:sldChg chg="modSp add mod">
        <pc:chgData name="Petru Tarabuta" userId="7ad468d54291d0a0" providerId="LiveId" clId="{4059749F-AD27-4B6A-AC61-D71296FA99F6}" dt="2023-09-19T09:14:36.584" v="297" actId="15"/>
        <pc:sldMkLst>
          <pc:docMk/>
          <pc:sldMk cId="1610733075" sldId="267"/>
        </pc:sldMkLst>
        <pc:spChg chg="mod">
          <ac:chgData name="Petru Tarabuta" userId="7ad468d54291d0a0" providerId="LiveId" clId="{4059749F-AD27-4B6A-AC61-D71296FA99F6}" dt="2023-09-19T09:13:11.284" v="34" actId="20577"/>
          <ac:spMkLst>
            <pc:docMk/>
            <pc:sldMk cId="1610733075" sldId="267"/>
            <ac:spMk id="2" creationId="{C136951F-3CAB-873B-3412-79C1E020103B}"/>
          </ac:spMkLst>
        </pc:spChg>
        <pc:spChg chg="mod">
          <ac:chgData name="Petru Tarabuta" userId="7ad468d54291d0a0" providerId="LiveId" clId="{4059749F-AD27-4B6A-AC61-D71296FA99F6}" dt="2023-09-19T09:14:36.584" v="297" actId="15"/>
          <ac:spMkLst>
            <pc:docMk/>
            <pc:sldMk cId="1610733075" sldId="267"/>
            <ac:spMk id="3" creationId="{C9E225EF-8FB7-C051-548B-0D2CEE3D5028}"/>
          </ac:spMkLst>
        </pc:spChg>
      </pc:sldChg>
      <pc:sldChg chg="add del">
        <pc:chgData name="Petru Tarabuta" userId="7ad468d54291d0a0" providerId="LiveId" clId="{4059749F-AD27-4B6A-AC61-D71296FA99F6}" dt="2023-09-19T09:29:34.447" v="1209" actId="2696"/>
        <pc:sldMkLst>
          <pc:docMk/>
          <pc:sldMk cId="3710818296" sldId="268"/>
        </pc:sldMkLst>
      </pc:sldChg>
      <pc:sldChg chg="addSp modSp add mod ord">
        <pc:chgData name="Petru Tarabuta" userId="7ad468d54291d0a0" providerId="LiveId" clId="{4059749F-AD27-4B6A-AC61-D71296FA99F6}" dt="2023-09-19T09:22:32.357" v="909" actId="20577"/>
        <pc:sldMkLst>
          <pc:docMk/>
          <pc:sldMk cId="1173004629" sldId="269"/>
        </pc:sldMkLst>
        <pc:spChg chg="mod">
          <ac:chgData name="Petru Tarabuta" userId="7ad468d54291d0a0" providerId="LiveId" clId="{4059749F-AD27-4B6A-AC61-D71296FA99F6}" dt="2023-09-19T09:20:42.926" v="561" actId="552"/>
          <ac:spMkLst>
            <pc:docMk/>
            <pc:sldMk cId="1173004629" sldId="269"/>
            <ac:spMk id="2" creationId="{C136951F-3CAB-873B-3412-79C1E020103B}"/>
          </ac:spMkLst>
        </pc:spChg>
        <pc:spChg chg="mod">
          <ac:chgData name="Petru Tarabuta" userId="7ad468d54291d0a0" providerId="LiveId" clId="{4059749F-AD27-4B6A-AC61-D71296FA99F6}" dt="2023-09-19T09:20:31.747" v="557" actId="14100"/>
          <ac:spMkLst>
            <pc:docMk/>
            <pc:sldMk cId="1173004629" sldId="269"/>
            <ac:spMk id="3" creationId="{C9E225EF-8FB7-C051-548B-0D2CEE3D5028}"/>
          </ac:spMkLst>
        </pc:spChg>
        <pc:spChg chg="add mod">
          <ac:chgData name="Petru Tarabuta" userId="7ad468d54291d0a0" providerId="LiveId" clId="{4059749F-AD27-4B6A-AC61-D71296FA99F6}" dt="2023-09-19T09:20:56.511" v="569" actId="552"/>
          <ac:spMkLst>
            <pc:docMk/>
            <pc:sldMk cId="1173004629" sldId="269"/>
            <ac:spMk id="5" creationId="{129766F4-53C9-976C-7A33-7EF93EF94C30}"/>
          </ac:spMkLst>
        </pc:spChg>
        <pc:spChg chg="add mod">
          <ac:chgData name="Petru Tarabuta" userId="7ad468d54291d0a0" providerId="LiveId" clId="{4059749F-AD27-4B6A-AC61-D71296FA99F6}" dt="2023-09-19T09:22:32.357" v="909" actId="20577"/>
          <ac:spMkLst>
            <pc:docMk/>
            <pc:sldMk cId="1173004629" sldId="269"/>
            <ac:spMk id="6" creationId="{5696F65A-5CB8-D7A1-7224-AF9F5675AD07}"/>
          </ac:spMkLst>
        </pc:spChg>
      </pc:sldChg>
      <pc:sldChg chg="modSp new del mod ord">
        <pc:chgData name="Petru Tarabuta" userId="7ad468d54291d0a0" providerId="LiveId" clId="{4059749F-AD27-4B6A-AC61-D71296FA99F6}" dt="2023-09-19T09:19:39.601" v="381" actId="47"/>
        <pc:sldMkLst>
          <pc:docMk/>
          <pc:sldMk cId="2506027656" sldId="269"/>
        </pc:sldMkLst>
        <pc:spChg chg="mod">
          <ac:chgData name="Petru Tarabuta" userId="7ad468d54291d0a0" providerId="LiveId" clId="{4059749F-AD27-4B6A-AC61-D71296FA99F6}" dt="2023-09-19T09:19:36.262" v="380" actId="20577"/>
          <ac:spMkLst>
            <pc:docMk/>
            <pc:sldMk cId="2506027656" sldId="269"/>
            <ac:spMk id="2" creationId="{23F6918A-205A-556E-5F4D-B8A36CE9DA31}"/>
          </ac:spMkLst>
        </pc:spChg>
      </pc:sldChg>
      <pc:sldChg chg="addSp delSp modSp add mod ord">
        <pc:chgData name="Petru Tarabuta" userId="7ad468d54291d0a0" providerId="LiveId" clId="{4059749F-AD27-4B6A-AC61-D71296FA99F6}" dt="2023-09-19T09:29:41.175" v="1211" actId="20577"/>
        <pc:sldMkLst>
          <pc:docMk/>
          <pc:sldMk cId="43822961" sldId="270"/>
        </pc:sldMkLst>
        <pc:spChg chg="mod">
          <ac:chgData name="Petru Tarabuta" userId="7ad468d54291d0a0" providerId="LiveId" clId="{4059749F-AD27-4B6A-AC61-D71296FA99F6}" dt="2023-09-19T09:23:42.326" v="928" actId="552"/>
          <ac:spMkLst>
            <pc:docMk/>
            <pc:sldMk cId="43822961" sldId="270"/>
            <ac:spMk id="2" creationId="{C136951F-3CAB-873B-3412-79C1E020103B}"/>
          </ac:spMkLst>
        </pc:spChg>
        <pc:spChg chg="del">
          <ac:chgData name="Petru Tarabuta" userId="7ad468d54291d0a0" providerId="LiveId" clId="{4059749F-AD27-4B6A-AC61-D71296FA99F6}" dt="2023-09-19T09:23:23.469" v="924" actId="478"/>
          <ac:spMkLst>
            <pc:docMk/>
            <pc:sldMk cId="43822961" sldId="270"/>
            <ac:spMk id="3" creationId="{C9E225EF-8FB7-C051-548B-0D2CEE3D5028}"/>
          </ac:spMkLst>
        </pc:spChg>
        <pc:spChg chg="add del mod">
          <ac:chgData name="Petru Tarabuta" userId="7ad468d54291d0a0" providerId="LiveId" clId="{4059749F-AD27-4B6A-AC61-D71296FA99F6}" dt="2023-09-19T09:23:26.085" v="925" actId="478"/>
          <ac:spMkLst>
            <pc:docMk/>
            <pc:sldMk cId="43822961" sldId="270"/>
            <ac:spMk id="6" creationId="{567D09B4-672A-9D3E-A02A-6457E1EEF4B0}"/>
          </ac:spMkLst>
        </pc:spChg>
        <pc:spChg chg="add mod">
          <ac:chgData name="Petru Tarabuta" userId="7ad468d54291d0a0" providerId="LiveId" clId="{4059749F-AD27-4B6A-AC61-D71296FA99F6}" dt="2023-09-19T09:29:41.175" v="1211" actId="20577"/>
          <ac:spMkLst>
            <pc:docMk/>
            <pc:sldMk cId="43822961" sldId="270"/>
            <ac:spMk id="7" creationId="{8ED33030-985A-CC9F-05DD-F8483AA06547}"/>
          </ac:spMkLst>
        </pc:spChg>
        <pc:picChg chg="add mod">
          <ac:chgData name="Petru Tarabuta" userId="7ad468d54291d0a0" providerId="LiveId" clId="{4059749F-AD27-4B6A-AC61-D71296FA99F6}" dt="2023-09-19T09:23:50.038" v="929" actId="552"/>
          <ac:picMkLst>
            <pc:docMk/>
            <pc:sldMk cId="43822961" sldId="270"/>
            <ac:picMk id="8" creationId="{07E2F328-01FB-FC62-09BF-624BD56B79E3}"/>
          </ac:picMkLst>
        </pc:picChg>
      </pc:sldChg>
      <pc:sldChg chg="addSp delSp modSp add mod modAnim">
        <pc:chgData name="Petru Tarabuta" userId="7ad468d54291d0a0" providerId="LiveId" clId="{4059749F-AD27-4B6A-AC61-D71296FA99F6}" dt="2023-09-19T09:33:43.404" v="1452" actId="27636"/>
        <pc:sldMkLst>
          <pc:docMk/>
          <pc:sldMk cId="1013814322" sldId="271"/>
        </pc:sldMkLst>
        <pc:spChg chg="mod">
          <ac:chgData name="Petru Tarabuta" userId="7ad468d54291d0a0" providerId="LiveId" clId="{4059749F-AD27-4B6A-AC61-D71296FA99F6}" dt="2023-09-19T09:32:30.453" v="1413" actId="20577"/>
          <ac:spMkLst>
            <pc:docMk/>
            <pc:sldMk cId="1013814322" sldId="271"/>
            <ac:spMk id="2" creationId="{C136951F-3CAB-873B-3412-79C1E020103B}"/>
          </ac:spMkLst>
        </pc:spChg>
        <pc:spChg chg="mod">
          <ac:chgData name="Petru Tarabuta" userId="7ad468d54291d0a0" providerId="LiveId" clId="{4059749F-AD27-4B6A-AC61-D71296FA99F6}" dt="2023-09-19T09:33:43.404" v="1452" actId="27636"/>
          <ac:spMkLst>
            <pc:docMk/>
            <pc:sldMk cId="1013814322" sldId="271"/>
            <ac:spMk id="4" creationId="{4C843C5A-9E32-56D4-62F8-120363B71924}"/>
          </ac:spMkLst>
        </pc:spChg>
        <pc:picChg chg="add del mod">
          <ac:chgData name="Petru Tarabuta" userId="7ad468d54291d0a0" providerId="LiveId" clId="{4059749F-AD27-4B6A-AC61-D71296FA99F6}" dt="2023-09-19T09:33:40.550" v="1450" actId="478"/>
          <ac:picMkLst>
            <pc:docMk/>
            <pc:sldMk cId="1013814322" sldId="271"/>
            <ac:picMk id="3" creationId="{C551AA47-2EFE-40A7-C8EB-CEAE5584EB83}"/>
          </ac:picMkLst>
        </pc:picChg>
      </pc:sldChg>
      <pc:sldChg chg="new del">
        <pc:chgData name="Petru Tarabuta" userId="7ad468d54291d0a0" providerId="LiveId" clId="{4059749F-AD27-4B6A-AC61-D71296FA99F6}" dt="2023-09-19T09:31:48.690" v="1359" actId="680"/>
        <pc:sldMkLst>
          <pc:docMk/>
          <pc:sldMk cId="3163344459" sldId="27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jp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F1AFD-5C90-46ED-91E2-3D560695B6F7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9A7612-DBC4-42FD-AF5C-03C5F90E266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1449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rldefense.com/v3/__http:/www.robustosystems.com/__;!!Kjv0uj3L4nM6H-I!hUToVXl6xDtXGLCagRmnKKu-CZc6h4fN5ZE6PfV3DKBySF6pFEYAodwawHrP12hE4zeKfDI63b3rtimR$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3204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4311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2085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5519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/>
              <a:t>HxD</a:t>
            </a:r>
            <a:r>
              <a:rPr lang="en-GB" dirty="0"/>
              <a:t> is a hex viewer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Another free alternative: VS Code hex plugin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51084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9450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468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3286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160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u="none" dirty="0"/>
              <a:t>I am originally from Romania. I studied Electrical and Electronic Engineering at The University of Sheffield and have lived and worked in the UK ever since. I am helping customers through my company, Robusto Systems.</a:t>
            </a:r>
          </a:p>
          <a:p>
            <a:endParaRPr lang="en-GB" b="1" u="sng" dirty="0"/>
          </a:p>
          <a:p>
            <a:r>
              <a:rPr lang="en-GB" b="1" u="sng" dirty="0"/>
              <a:t>Contact Details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Petru Tarabuta MEng MIET CLA CTD CPI | Test System Engineer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Robusto Systems Ltd</a:t>
            </a:r>
          </a:p>
          <a:p>
            <a:r>
              <a:rPr lang="en-GB" sz="1800" dirty="0">
                <a:latin typeface="Calibri" panose="020F0502020204030204" pitchFamily="34" charset="0"/>
                <a:ea typeface="DengXian" panose="02010600030101010101" pitchFamily="2" charset="-122"/>
              </a:rPr>
              <a:t>petru@robustosystems.com</a:t>
            </a:r>
            <a:endParaRPr lang="en-GB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GB" sz="180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01452 452 165</a:t>
            </a:r>
          </a:p>
          <a:p>
            <a:r>
              <a:rPr lang="en-GB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hlinkClick r:id="rId3"/>
              </a:rPr>
              <a:t>www.robustosystems.com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214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083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378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969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https://www.voidtools.com/support/everything/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</a:t>
            </a:r>
            <a:r>
              <a:rPr lang="en-US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Everything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 is a filename search engine for Windows.</a:t>
            </a:r>
          </a:p>
          <a:p>
            <a:pPr algn="l"/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is Everything different from other search engines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Small installation file.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Clean and simple user interface.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Quick file indexing.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Quick searching.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Quick startup.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Minimal resource usage.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Small database on disk.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Real-time updating.</a:t>
            </a:r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5190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Sysinternals Tools are fantastic tools for monitoring and understanding behaviour of Windows apps.</a:t>
            </a:r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60409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Sysinternals Tools are fantastic tools for monitoring and understanding behaviour of Windows apps.</a:t>
            </a:r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605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PowerToys are a suite of tools for the Windows power-user</a:t>
            </a:r>
            <a:br>
              <a:rPr lang="en-US" dirty="0"/>
            </a:b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A7612-DBC4-42FD-AF5C-03C5F90E266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8792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8FCED-91B7-8243-1F2D-610F91E95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C3719F-8AF1-8401-8120-62B69BA8A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5BC9B-F046-0456-7D42-690BD7216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06D8B-A7F2-6234-E331-3F588CAB0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5406C-D2DC-362C-AECE-D12ED7458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955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7E994-8472-591F-F531-6A1788208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445BF8-D25B-A246-248E-E8735400CB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B470D-8773-D99A-EF2B-0779ACCA7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D2ADA-F251-AE81-7532-77AA239BE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33D37-95EC-19ED-4A9A-4832A77D0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5991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B56F8-7F39-7157-AD65-D0D8CDBE98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B517FC-62E1-D842-8B6D-D1C0B8D3A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B045C-E143-6531-9227-ED40848C6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A64AB-AB81-3668-1E79-355544881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B7704-A806-0353-15E4-EE606183B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656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F9EC0-F067-8734-F164-FB6901343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216FE-6C20-F353-8519-9F21979B7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C7732-45DD-987F-D44E-26723748E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B5C2B-7029-16C2-21A9-AD3A21311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62A1B-531E-BFA7-4C9F-45589137D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201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37D9-EE33-6801-C97E-B0647F0D3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878D8-A126-84E0-2560-4B6655320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4DC31-DB0E-9372-7E93-8BC6A74AB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C0B1D-1FF1-C7BE-49CE-885B58EC0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A3F30-24F1-61D5-379A-35CBF5E9D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1825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371EC-7F61-D118-F3D2-E125AA69C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60A76-34E9-2EC7-E609-4AF7C33E0C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B5F2AA-5EC3-BDA5-C27F-8FFCF5FF1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03EC44-17E0-56C9-11C2-77BCF3B22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79010F-DB80-851F-333B-6269F7CB6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B686F-5198-C54D-8E6C-3A9B50444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0373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66E4F-6D54-7696-B8E2-98D9F9071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73629E-6ECF-E7EF-7DA4-D2ABBC814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8A793-79D4-12DD-38FF-6DF277505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B149D-F219-98F7-8808-1A976A6F12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9DFE0-2042-1825-9B2D-7155D0AAF1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95275E-64D2-5A84-6937-751360CFB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474B4B-85F2-5AE3-C766-52AE8FC6C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CD0C5D-80F7-58F8-6B21-847992B32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834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C9402-F119-EC91-DA4D-8F9A5A2B4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B09DF7-3DF5-659E-9A09-909CC0AF2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94008A-BEBD-5AE4-D2F7-23BBB550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5C78B6-108B-EDAC-4F8F-E8D85FF89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076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6F37A9-9076-B8B3-CCE0-83E46F123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0A3C3E-85FF-B7F2-5DA2-21C9BE56F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E6343-E302-3631-9FDC-33B7A9C4A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374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E583C-83AD-6E7F-0618-31B7642A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7B81D-C7D1-10C4-8659-95D32BEAE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74B149-9CCE-BE33-92ED-EA735CA5A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D7B60-3AE0-9640-9161-B23116361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52345-045D-4C80-14AE-B7C32611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9545D-BB01-2E99-3F46-DC5E45A6D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061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96060-6ABE-397E-80C0-3461D42C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2F2E62-1451-4C72-CFBE-CCF28A268E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CD60B4-20FA-9A27-CAB2-F40B3FB1A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FE4912-9758-D4C9-761B-647F22FB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0D4409-AEE6-560E-7F5B-9A64E4DBD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C56A26-2C60-96CC-0448-280CDE90F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218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BE9993-E126-CFB8-1769-EEB747DBD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229B7-A8DB-CEEF-23E8-D9FAED6B8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815AA-60E6-01D8-7CA0-A57A4E3C90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7DB10-96EE-4C3F-B084-4DD8C3354808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86074-F631-FF95-3430-822ABA461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732AB-8127-1AFA-BC47-264B06C965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C3523-C363-4BFA-8941-CE9ECEEE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340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etpaint.net/download.html" TargetMode="External"/><Relationship Id="rId13" Type="http://schemas.openxmlformats.org/officeDocument/2006/relationships/hyperlink" Target="https://getgreenshot.org/downloads/" TargetMode="External"/><Relationship Id="rId3" Type="http://schemas.openxmlformats.org/officeDocument/2006/relationships/hyperlink" Target="https://robustosystems.com/" TargetMode="External"/><Relationship Id="rId7" Type="http://schemas.openxmlformats.org/officeDocument/2006/relationships/hyperlink" Target="https://learn.microsoft.com/en-us/windows/powertoys/" TargetMode="External"/><Relationship Id="rId12" Type="http://schemas.openxmlformats.org/officeDocument/2006/relationships/hyperlink" Target="https://www.sumatrapdfreader.org/download-free-pdf-viewer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rn.microsoft.com/en-us/sysinternals/" TargetMode="External"/><Relationship Id="rId11" Type="http://schemas.openxmlformats.org/officeDocument/2006/relationships/hyperlink" Target="https://mh-nexus.de/en/hxd/" TargetMode="External"/><Relationship Id="rId5" Type="http://schemas.openxmlformats.org/officeDocument/2006/relationships/hyperlink" Target="https://www.voidtools.com/" TargetMode="External"/><Relationship Id="rId10" Type="http://schemas.openxmlformats.org/officeDocument/2006/relationships/hyperlink" Target="https://www.jam-software.com/treesize" TargetMode="External"/><Relationship Id="rId4" Type="http://schemas.openxmlformats.org/officeDocument/2006/relationships/image" Target="../media/image1.png"/><Relationship Id="rId9" Type="http://schemas.openxmlformats.org/officeDocument/2006/relationships/hyperlink" Target="https://winmerge.org/downloads/?lang=en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robustosystems.com/" TargetMode="External"/><Relationship Id="rId3" Type="http://schemas.openxmlformats.org/officeDocument/2006/relationships/image" Target="../media/image2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://www.robustosystems.com/" TargetMode="Externa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ustoSystems/ATourOfSeveralFreeToolsForLabVIEWProgrammer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robustosystems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obustosystems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0F2A9-C14C-C9AA-D479-58345410E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13673"/>
            <a:ext cx="9144000" cy="1230698"/>
          </a:xfrm>
        </p:spPr>
        <p:txBody>
          <a:bodyPr>
            <a:noAutofit/>
          </a:bodyPr>
          <a:lstStyle/>
          <a:p>
            <a:r>
              <a:rPr lang="en-GB" sz="4400" dirty="0"/>
              <a:t>A Tour of Several Free Tools for LabVIEW Programmers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669DAE29-F80C-5FC7-D2C1-D5463345A3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B5A00F3-5A13-0C49-83A5-549C4AF6EA81}"/>
              </a:ext>
            </a:extLst>
          </p:cNvPr>
          <p:cNvSpPr txBox="1"/>
          <p:nvPr/>
        </p:nvSpPr>
        <p:spPr>
          <a:xfrm>
            <a:off x="245181" y="5982017"/>
            <a:ext cx="7936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Event: Winter Midlands LabVIEW User Group (online event)</a:t>
            </a:r>
          </a:p>
          <a:p>
            <a:r>
              <a:rPr lang="en-GB" sz="2000" dirty="0"/>
              <a:t>Date: Wednesday, 06 December 2023</a:t>
            </a:r>
          </a:p>
        </p:txBody>
      </p:sp>
    </p:spTree>
    <p:extLst>
      <p:ext uri="{BB962C8B-B14F-4D97-AF65-F5344CB8AC3E}">
        <p14:creationId xmlns:p14="http://schemas.microsoft.com/office/powerpoint/2010/main" val="3391995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Paint.NET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9C8B6BA-CB79-0E0A-7B9F-93E2F86B9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1027290"/>
            <a:ext cx="8572500" cy="482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624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WinMerge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F27637-4509-081E-E416-55B06BF90D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000" y="1027290"/>
            <a:ext cx="10080000" cy="527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293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TreeSize</a:t>
            </a:r>
            <a:r>
              <a:rPr lang="en-GB" dirty="0"/>
              <a:t> (free version)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F27637-4509-081E-E416-55B06BF90D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7344" y="1027290"/>
            <a:ext cx="7757311" cy="527326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74593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HxD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F27637-4509-081E-E416-55B06BF90D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16000" y="1027290"/>
            <a:ext cx="9360000" cy="493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893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7AC2-C117-4D9D-DB63-50D781EF7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1585281"/>
          </a:xfrm>
        </p:spPr>
        <p:txBody>
          <a:bodyPr>
            <a:normAutofit/>
          </a:bodyPr>
          <a:lstStyle/>
          <a:p>
            <a:pPr marL="285750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Free PDF reader</a:t>
            </a:r>
          </a:p>
          <a:p>
            <a:pPr marL="285750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Cleaner GUI than the ubiquitous Adobe Reader</a:t>
            </a:r>
          </a:p>
          <a:p>
            <a:pPr marL="285750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Loads documents more quickly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/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/>
            <a:endParaRPr lang="en-GB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SumatraPDF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302586-EDD1-7DB8-B2DF-BA361ED561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6000" y="2711893"/>
            <a:ext cx="6480000" cy="339843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197084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7AC2-C117-4D9D-DB63-50D781EF7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2523432"/>
          </a:xfrm>
        </p:spPr>
        <p:txBody>
          <a:bodyPr>
            <a:normAutofit/>
          </a:bodyPr>
          <a:lstStyle/>
          <a:p>
            <a:pPr marL="285750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Free tool for taking screenshots</a:t>
            </a:r>
          </a:p>
          <a:p>
            <a:pPr marL="285750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Better than the Windows Snipping Tool in some ways</a:t>
            </a:r>
          </a:p>
          <a:p>
            <a:pPr marL="742950" lvl="1" indent="-285750"/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The latest version of Windows Snipping Tool is excellent too, especially in up-to-date version of Windows 11.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/>
            <a:endParaRPr lang="en-GB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Greenshot</a:t>
            </a:r>
          </a:p>
        </p:txBody>
      </p:sp>
    </p:spTree>
    <p:extLst>
      <p:ext uri="{BB962C8B-B14F-4D97-AF65-F5344CB8AC3E}">
        <p14:creationId xmlns:p14="http://schemas.microsoft.com/office/powerpoint/2010/main" val="3008318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Tools Summary</a:t>
            </a: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C97EE08-08E9-1A19-05B7-5B78E294B6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997289"/>
              </p:ext>
            </p:extLst>
          </p:nvPr>
        </p:nvGraphicFramePr>
        <p:xfrm>
          <a:off x="193800" y="1027290"/>
          <a:ext cx="11520000" cy="558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000">
                  <a:extLst>
                    <a:ext uri="{9D8B030D-6E8A-4147-A177-3AD203B41FA5}">
                      <a16:colId xmlns:a16="http://schemas.microsoft.com/office/drawing/2014/main" val="549652287"/>
                    </a:ext>
                  </a:extLst>
                </a:gridCol>
                <a:gridCol w="5760000">
                  <a:extLst>
                    <a:ext uri="{9D8B030D-6E8A-4147-A177-3AD203B41FA5}">
                      <a16:colId xmlns:a16="http://schemas.microsoft.com/office/drawing/2014/main" val="1004452023"/>
                    </a:ext>
                  </a:extLst>
                </a:gridCol>
                <a:gridCol w="2880000">
                  <a:extLst>
                    <a:ext uri="{9D8B030D-6E8A-4147-A177-3AD203B41FA5}">
                      <a16:colId xmlns:a16="http://schemas.microsoft.com/office/drawing/2014/main" val="23661852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Tool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URL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Notes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4417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sz="1600" dirty="0"/>
                        <a:t>Search Everything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5"/>
                        </a:rPr>
                        <a:t>https://www.voidtools.com/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8746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Sysinternals Tools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Process Explorer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Process Monitor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Autoruns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6"/>
                        </a:rPr>
                        <a:t>https://learn.microsoft.com/en-us/sysinternals/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Can be installed from Microsoft Store too.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3064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Windows PowerToys suite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PowerRename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Image Resizer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 err="1"/>
                        <a:t>Color</a:t>
                      </a:r>
                      <a:r>
                        <a:rPr lang="en-GB" sz="1600" dirty="0"/>
                        <a:t> Picker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Always On Top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Awake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7"/>
                        </a:rPr>
                        <a:t>https://learn.microsoft.com/en-us/windows/powertoys/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Can be installed from Microsoft Store too.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6824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Paint.NET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8"/>
                        </a:rPr>
                        <a:t>https://www.getpaint.net/download.html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986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WinMerge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9"/>
                        </a:rPr>
                        <a:t>https://winmerge.org/downloads/?lang=en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1196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 err="1"/>
                        <a:t>TreeSize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10"/>
                        </a:rPr>
                        <a:t>https://www.jam-software.com/treesize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1585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 err="1"/>
                        <a:t>HxD</a:t>
                      </a:r>
                      <a:r>
                        <a:rPr lang="en-GB" sz="1600" dirty="0"/>
                        <a:t> hex viewer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11"/>
                        </a:rPr>
                        <a:t>https://mh-nexus.de/en/hxd/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22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Sumatra PDF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12"/>
                        </a:rPr>
                        <a:t>https://www.sumatrapdfreader.org/download-free-pdf-viewer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3622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Greenshot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13"/>
                        </a:rPr>
                        <a:t>https://getgreenshot.org/downloads/</a:t>
                      </a:r>
                      <a:r>
                        <a:rPr lang="en-GB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996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5549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C843C5A-9E32-56D4-62F8-120363B71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5587"/>
            <a:ext cx="10515600" cy="25834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4000" dirty="0"/>
              <a:t>Thank you!</a:t>
            </a:r>
          </a:p>
          <a:p>
            <a:pPr marL="0" indent="0" algn="ctr">
              <a:buNone/>
            </a:pPr>
            <a:endParaRPr lang="en-GB" sz="4000" dirty="0"/>
          </a:p>
          <a:p>
            <a:pPr marL="0" indent="0" algn="ctr">
              <a:buNone/>
            </a:pPr>
            <a:r>
              <a:rPr lang="en-GB" sz="4000" dirty="0"/>
              <a:t>Are there any questions?</a:t>
            </a:r>
          </a:p>
        </p:txBody>
      </p:sp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id="{D183FDFD-7A45-6083-4EA0-B04C7BB455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814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Presenter</a:t>
            </a:r>
          </a:p>
        </p:txBody>
      </p:sp>
      <p:pic>
        <p:nvPicPr>
          <p:cNvPr id="8" name="Picture 7" descr="A picture containing building, person, outdoor, person&#10;&#10;Description automatically generated">
            <a:extLst>
              <a:ext uri="{FF2B5EF4-FFF2-40B4-BE49-F238E27FC236}">
                <a16:creationId xmlns:a16="http://schemas.microsoft.com/office/drawing/2014/main" id="{07E2F328-01FB-FC62-09BF-624BD56B79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27290"/>
            <a:ext cx="2520000" cy="2520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E6700A-C224-DFCF-2235-3584847ED0F0}"/>
              </a:ext>
            </a:extLst>
          </p:cNvPr>
          <p:cNvSpPr txBox="1"/>
          <p:nvPr/>
        </p:nvSpPr>
        <p:spPr>
          <a:xfrm>
            <a:off x="838200" y="5390375"/>
            <a:ext cx="60539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u="sng" dirty="0">
                <a:latin typeface="Calibri" panose="020F0502020204030204" pitchFamily="34" charset="0"/>
                <a:ea typeface="DengXian" panose="02010600030101010101" pitchFamily="2" charset="-122"/>
              </a:rPr>
              <a:t>Contact Details</a:t>
            </a:r>
          </a:p>
          <a:p>
            <a:r>
              <a:rPr lang="en-GB" sz="1400" dirty="0">
                <a:latin typeface="Calibri" panose="020F0502020204030204" pitchFamily="34" charset="0"/>
                <a:ea typeface="DengXian" panose="02010600030101010101" pitchFamily="2" charset="-122"/>
              </a:rPr>
              <a:t>Email: petru@robustosystems.com</a:t>
            </a:r>
            <a:endParaRPr lang="en-GB" sz="14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GB" sz="140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Tel: 01452 452 165</a:t>
            </a:r>
          </a:p>
          <a:p>
            <a:r>
              <a:rPr lang="en-GB" sz="1400" dirty="0"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Robusto Systems Ltd (UK)</a:t>
            </a:r>
          </a:p>
          <a:p>
            <a:r>
              <a:rPr lang="en-GB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hlinkClick r:id="rId4"/>
              </a:rPr>
              <a:t>www.robustosystems.com</a:t>
            </a:r>
            <a:endParaRPr lang="en-GB" sz="14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2C67E0-4789-523F-9BC8-E0DE5E651140}"/>
              </a:ext>
            </a:extLst>
          </p:cNvPr>
          <p:cNvGrpSpPr/>
          <p:nvPr/>
        </p:nvGrpSpPr>
        <p:grpSpPr>
          <a:xfrm>
            <a:off x="743609" y="3519282"/>
            <a:ext cx="7248526" cy="1871093"/>
            <a:chOff x="838199" y="4002752"/>
            <a:chExt cx="7248526" cy="187109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ED33030-985A-CC9F-05DD-F8483AA06547}"/>
                </a:ext>
              </a:extLst>
            </p:cNvPr>
            <p:cNvSpPr txBox="1"/>
            <p:nvPr/>
          </p:nvSpPr>
          <p:spPr>
            <a:xfrm>
              <a:off x="838200" y="4002752"/>
              <a:ext cx="72485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dirty="0">
                  <a:effectLst/>
                  <a:latin typeface="Calibri" panose="020F0502020204030204" pitchFamily="34" charset="0"/>
                  <a:ea typeface="DengXian" panose="02010600030101010101" pitchFamily="2" charset="-122"/>
                </a:rPr>
                <a:t>Petru Tarabuta</a:t>
              </a:r>
              <a:r>
                <a:rPr lang="en-GB" sz="1800" dirty="0">
                  <a:effectLst/>
                  <a:latin typeface="Calibri" panose="020F0502020204030204" pitchFamily="34" charset="0"/>
                  <a:ea typeface="DengXian" panose="02010600030101010101" pitchFamily="2" charset="-122"/>
                </a:rPr>
                <a:t> </a:t>
              </a:r>
              <a:r>
                <a:rPr lang="en-GB" sz="1600" dirty="0">
                  <a:effectLst/>
                  <a:latin typeface="Calibri" panose="020F0502020204030204" pitchFamily="34" charset="0"/>
                  <a:ea typeface="DengXian" panose="02010600030101010101" pitchFamily="2" charset="-122"/>
                </a:rPr>
                <a:t>MEng MIET | Test System Engineer</a:t>
              </a:r>
              <a:endParaRPr lang="en-GB" sz="1800" dirty="0">
                <a:effectLst/>
                <a:latin typeface="Calibri" panose="020F0502020204030204" pitchFamily="34" charset="0"/>
                <a:ea typeface="DengXian" panose="02010600030101010101" pitchFamily="2" charset="-122"/>
              </a:endParaRPr>
            </a:p>
          </p:txBody>
        </p:sp>
        <p:pic>
          <p:nvPicPr>
            <p:cNvPr id="5" name="Picture 4" descr="A yellow square with black text&#10;&#10;Description automatically generated">
              <a:extLst>
                <a:ext uri="{FF2B5EF4-FFF2-40B4-BE49-F238E27FC236}">
                  <a16:creationId xmlns:a16="http://schemas.microsoft.com/office/drawing/2014/main" id="{962E83BB-E51E-3C07-C598-CF81A1594A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199" y="4433845"/>
              <a:ext cx="1440000" cy="1440000"/>
            </a:xfrm>
            <a:prstGeom prst="rect">
              <a:avLst/>
            </a:prstGeom>
          </p:spPr>
        </p:pic>
        <p:pic>
          <p:nvPicPr>
            <p:cNvPr id="9" name="Picture 8" descr="A black and white logo&#10;&#10;Description automatically generated">
              <a:extLst>
                <a:ext uri="{FF2B5EF4-FFF2-40B4-BE49-F238E27FC236}">
                  <a16:creationId xmlns:a16="http://schemas.microsoft.com/office/drawing/2014/main" id="{9039A557-C676-AB58-B162-B323DEDCE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0926" y="4525972"/>
              <a:ext cx="1260000" cy="1260000"/>
            </a:xfrm>
            <a:prstGeom prst="rect">
              <a:avLst/>
            </a:prstGeom>
          </p:spPr>
        </p:pic>
        <p:pic>
          <p:nvPicPr>
            <p:cNvPr id="12" name="Picture 11" descr="A green logo with black text&#10;&#10;Description automatically generated">
              <a:extLst>
                <a:ext uri="{FF2B5EF4-FFF2-40B4-BE49-F238E27FC236}">
                  <a16:creationId xmlns:a16="http://schemas.microsoft.com/office/drawing/2014/main" id="{FD6F2C36-D0B1-A487-7362-FD2F9560F1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3653" y="4525972"/>
              <a:ext cx="1260000" cy="1260000"/>
            </a:xfrm>
            <a:prstGeom prst="rect">
              <a:avLst/>
            </a:prstGeom>
          </p:spPr>
        </p:pic>
      </p:grpSp>
      <p:pic>
        <p:nvPicPr>
          <p:cNvPr id="14" name="Picture 13">
            <a:hlinkClick r:id="rId8"/>
            <a:extLst>
              <a:ext uri="{FF2B5EF4-FFF2-40B4-BE49-F238E27FC236}">
                <a16:creationId xmlns:a16="http://schemas.microsoft.com/office/drawing/2014/main" id="{DBDB8AF4-F4F1-F2B0-3244-04FD6311DB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22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225EF-8FB7-C051-548B-0D2CEE3D5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5142016"/>
          </a:xfrm>
        </p:spPr>
        <p:txBody>
          <a:bodyPr>
            <a:normAutofit/>
          </a:bodyPr>
          <a:lstStyle/>
          <a:p>
            <a:r>
              <a:rPr lang="en-GB" sz="2000" dirty="0"/>
              <a:t>This presentation is a quick tour of several free tools that can be useful to us, LabVIEW programmers</a:t>
            </a:r>
          </a:p>
          <a:p>
            <a:r>
              <a:rPr lang="en-GB" sz="2000" dirty="0"/>
              <a:t>Motivation:</a:t>
            </a:r>
          </a:p>
          <a:p>
            <a:pPr lvl="1"/>
            <a:r>
              <a:rPr lang="en-GB" sz="1600" dirty="0"/>
              <a:t>It is useful to be aware of reliable, useful tools.</a:t>
            </a:r>
          </a:p>
          <a:p>
            <a:pPr lvl="1"/>
            <a:r>
              <a:rPr lang="en-GB" sz="1600" dirty="0"/>
              <a:t>Some of the tools may be well-known, others less so.</a:t>
            </a:r>
          </a:p>
          <a:p>
            <a:pPr lvl="1"/>
            <a:r>
              <a:rPr lang="en-GB" sz="1600" dirty="0"/>
              <a:t>Most of the following tools can be useful to programmers regardless of their programming language, and to knowledge workers in general.</a:t>
            </a:r>
          </a:p>
          <a:p>
            <a:r>
              <a:rPr lang="en-GB" sz="2000" dirty="0"/>
              <a:t>I have been using some of the tools for a few years, others for only a few months.</a:t>
            </a:r>
          </a:p>
          <a:p>
            <a:pPr lvl="1"/>
            <a:r>
              <a:rPr lang="en-GB" sz="1600" dirty="0"/>
              <a:t>I will describe my personal experience with the tools.</a:t>
            </a:r>
          </a:p>
          <a:p>
            <a:pPr lvl="1"/>
            <a:r>
              <a:rPr lang="en-GB" sz="1600" dirty="0"/>
              <a:t>I’m not an expert in any of the tools. I’m a competent user of some, and a novice user of others.</a:t>
            </a:r>
          </a:p>
          <a:p>
            <a:r>
              <a:rPr lang="en-GB" sz="2000" dirty="0"/>
              <a:t>Operating System disclaimer:</a:t>
            </a:r>
          </a:p>
          <a:p>
            <a:pPr lvl="1"/>
            <a:r>
              <a:rPr lang="en-GB" sz="1600" dirty="0"/>
              <a:t>Some of the tools are applicable to Windows only.</a:t>
            </a:r>
          </a:p>
          <a:p>
            <a:pPr lvl="1"/>
            <a:endParaRPr lang="en-GB" sz="1600" dirty="0"/>
          </a:p>
          <a:p>
            <a:r>
              <a:rPr lang="en-GB" sz="2000" dirty="0"/>
              <a:t>This presentation is found in the a public GitHub repository: </a:t>
            </a:r>
            <a:r>
              <a:rPr lang="en-GB" sz="2000" dirty="0">
                <a:hlinkClick r:id="rId3"/>
              </a:rPr>
              <a:t>https://github.com/RobustoSystems</a:t>
            </a:r>
            <a:r>
              <a:rPr lang="en-GB" sz="2000">
                <a:hlinkClick r:id="rId3"/>
              </a:rPr>
              <a:t>/ATourOfSeveralFreeToolsForLabVIEWProgrammers</a:t>
            </a:r>
            <a:r>
              <a:rPr lang="en-GB" sz="2000"/>
              <a:t> </a:t>
            </a:r>
            <a:endParaRPr lang="en-GB" sz="2000" dirty="0"/>
          </a:p>
        </p:txBody>
      </p:sp>
      <p:pic>
        <p:nvPicPr>
          <p:cNvPr id="7" name="Picture 6">
            <a:hlinkClick r:id="rId4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00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225EF-8FB7-C051-548B-0D2CEE3D5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5142016"/>
          </a:xfrm>
        </p:spPr>
        <p:txBody>
          <a:bodyPr>
            <a:normAutofit/>
          </a:bodyPr>
          <a:lstStyle/>
          <a:p>
            <a:r>
              <a:rPr lang="en-GB" sz="2000" dirty="0"/>
              <a:t>I will share my screen for most of the presentation, to show the tools in action.</a:t>
            </a:r>
          </a:p>
          <a:p>
            <a:r>
              <a:rPr lang="en-GB" sz="2000" dirty="0"/>
              <a:t>Please ask questions at any time </a:t>
            </a:r>
          </a:p>
          <a:p>
            <a:pPr lvl="1"/>
            <a:r>
              <a:rPr lang="en-GB" sz="1600" dirty="0"/>
              <a:t>I will try to keep an eye on the Teams chat, but feel free to also use the microphone to ask questions</a:t>
            </a: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781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225EF-8FB7-C051-548B-0D2CEE3D5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5142016"/>
          </a:xfrm>
        </p:spPr>
        <p:txBody>
          <a:bodyPr>
            <a:normAutofit/>
          </a:bodyPr>
          <a:lstStyle/>
          <a:p>
            <a:r>
              <a:rPr lang="en-GB" sz="2000" dirty="0"/>
              <a:t>Throughout the presentation, please think of useful tools that might be similar, or an alternative, to the tool being presented, and please write these in the Teams chat.</a:t>
            </a:r>
          </a:p>
          <a:p>
            <a:r>
              <a:rPr lang="en-GB" sz="2000" dirty="0"/>
              <a:t>At the end of the presentation, please write in the Teams chat any other useful tools you use. These can be free, or paid-for, if you feel they offer good value.</a:t>
            </a:r>
          </a:p>
          <a:p>
            <a:r>
              <a:rPr lang="en-GB" sz="2000" dirty="0"/>
              <a:t>This way we can learn from each other in terms of what tools people find valuable.</a:t>
            </a: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192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6951F-3CAB-873B-3412-79C1E0201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2164"/>
          </a:xfrm>
        </p:spPr>
        <p:txBody>
          <a:bodyPr>
            <a:normAutofit fontScale="90000"/>
          </a:bodyPr>
          <a:lstStyle/>
          <a:p>
            <a:r>
              <a:rPr lang="en-GB" dirty="0"/>
              <a:t>Search Everything</a:t>
            </a: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pic>
        <p:nvPicPr>
          <p:cNvPr id="1026" name="Picture 2" descr="Everything Search Window">
            <a:extLst>
              <a:ext uri="{FF2B5EF4-FFF2-40B4-BE49-F238E27FC236}">
                <a16:creationId xmlns:a16="http://schemas.microsoft.com/office/drawing/2014/main" id="{CA55739B-23B4-29A2-E77A-2229B9945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159" y="1027290"/>
            <a:ext cx="6286500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3490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7AC2-C117-4D9D-DB63-50D781EF7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5149673"/>
          </a:xfrm>
        </p:spPr>
        <p:txBody>
          <a:bodyPr/>
          <a:lstStyle/>
          <a:p>
            <a:pPr marL="285750" indent="-28575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Sysinternals Tools are fantastic tools for monitoring and understanding the Windows OS, and applications that run on Windows.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More than 50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three most useful (in my opinion):</a:t>
            </a:r>
            <a:endParaRPr lang="en-GB" sz="2800" dirty="0"/>
          </a:p>
          <a:p>
            <a:pPr marL="742950" lvl="1" indent="-285750"/>
            <a:r>
              <a:rPr lang="en-GB" dirty="0"/>
              <a:t>Process Explorer</a:t>
            </a:r>
          </a:p>
          <a:p>
            <a:pPr marL="742950" lvl="1" indent="-285750"/>
            <a:r>
              <a:rPr lang="en-GB" dirty="0"/>
              <a:t>Process Monitor</a:t>
            </a:r>
          </a:p>
          <a:p>
            <a:pPr marL="742950" lvl="1" indent="-285750"/>
            <a:r>
              <a:rPr lang="en-GB" dirty="0"/>
              <a:t>Autoruns</a:t>
            </a: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Sysinternals Tools</a:t>
            </a:r>
          </a:p>
        </p:txBody>
      </p:sp>
    </p:spTree>
    <p:extLst>
      <p:ext uri="{BB962C8B-B14F-4D97-AF65-F5344CB8AC3E}">
        <p14:creationId xmlns:p14="http://schemas.microsoft.com/office/powerpoint/2010/main" val="2017182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7AC2-C117-4D9D-DB63-50D781EF7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1"/>
            <a:ext cx="10515600" cy="938669"/>
          </a:xfrm>
        </p:spPr>
        <p:txBody>
          <a:bodyPr/>
          <a:lstStyle/>
          <a:p>
            <a:pPr marL="285750" indent="-285750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ere is a book that describes in detail the purpose of, and how to use each Sysinternals tool.</a:t>
            </a:r>
            <a:endParaRPr lang="en-GB" sz="2800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Sysinternals Tools</a:t>
            </a:r>
          </a:p>
        </p:txBody>
      </p:sp>
      <p:pic>
        <p:nvPicPr>
          <p:cNvPr id="2050" name="Picture 2" descr="Troubleshooting with the Windows Sysinternals Tools | IndieBound.org">
            <a:extLst>
              <a:ext uri="{FF2B5EF4-FFF2-40B4-BE49-F238E27FC236}">
                <a16:creationId xmlns:a16="http://schemas.microsoft.com/office/drawing/2014/main" id="{27427D14-13AF-EB1D-DA69-96CDA8A5D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000" y="1965960"/>
            <a:ext cx="3600000" cy="4390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602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7AC2-C117-4D9D-DB63-50D781EF7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290"/>
            <a:ext cx="10515600" cy="5149673"/>
          </a:xfrm>
        </p:spPr>
        <p:txBody>
          <a:bodyPr/>
          <a:lstStyle/>
          <a:p>
            <a:pPr marL="285750" indent="-285750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PowerToys are a suite of tools for the Windows power-user</a:t>
            </a:r>
          </a:p>
          <a:p>
            <a:pPr marL="285750" indent="-285750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23 tools at present</a:t>
            </a:r>
          </a:p>
          <a:p>
            <a:pPr marL="285750" indent="-285750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Some of the most useful: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defRPr/>
            </a:pPr>
            <a:r>
              <a:rPr lang="en-GB" dirty="0"/>
              <a:t>PowerRename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defRPr/>
            </a:pPr>
            <a:r>
              <a:rPr lang="en-GB" dirty="0"/>
              <a:t>Image Resizer</a:t>
            </a:r>
          </a:p>
          <a:p>
            <a:pPr marL="742950" lvl="1" indent="-285750"/>
            <a:r>
              <a:rPr lang="en-GB" dirty="0" err="1"/>
              <a:t>Color</a:t>
            </a:r>
            <a:r>
              <a:rPr lang="en-GB" dirty="0"/>
              <a:t> Picker</a:t>
            </a:r>
          </a:p>
          <a:p>
            <a:pPr marL="742950" lvl="1" indent="-285750"/>
            <a:r>
              <a:rPr lang="en-GB" dirty="0"/>
              <a:t>Always On Top</a:t>
            </a:r>
          </a:p>
          <a:p>
            <a:pPr marL="742950" lvl="1" indent="-285750"/>
            <a:r>
              <a:rPr lang="en-GB" dirty="0"/>
              <a:t>Awake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/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/>
            <a:endParaRPr lang="en-GB" dirty="0"/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974036BB-5E76-6784-10A7-C9394743E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0" y="6335960"/>
            <a:ext cx="2880000" cy="480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BB4C5D-A57F-7886-A184-69C48D314F2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62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Windows PowerToys Suite</a:t>
            </a:r>
          </a:p>
        </p:txBody>
      </p:sp>
    </p:spTree>
    <p:extLst>
      <p:ext uri="{BB962C8B-B14F-4D97-AF65-F5344CB8AC3E}">
        <p14:creationId xmlns:p14="http://schemas.microsoft.com/office/powerpoint/2010/main" val="1398509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870</Words>
  <Application>Microsoft Office PowerPoint</Application>
  <PresentationFormat>Widescreen</PresentationFormat>
  <Paragraphs>143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A Tour of Several Free Tools for LabVIEW Programmers</vt:lpstr>
      <vt:lpstr>Presenter</vt:lpstr>
      <vt:lpstr>Introduction</vt:lpstr>
      <vt:lpstr>Questions</vt:lpstr>
      <vt:lpstr>Activity</vt:lpstr>
      <vt:lpstr>Search Everything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Tools 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Petru Tarabuta</dc:creator>
  <cp:lastModifiedBy>Petru Tarabuta</cp:lastModifiedBy>
  <cp:revision>112</cp:revision>
  <dcterms:created xsi:type="dcterms:W3CDTF">2022-09-26T20:10:51Z</dcterms:created>
  <dcterms:modified xsi:type="dcterms:W3CDTF">2023-12-06T13:33:43Z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d258917-277f-42cd-a3cd-14c4e9ee58bc_Enabled">
    <vt:lpwstr>true</vt:lpwstr>
  </property>
  <property fmtid="{D5CDD505-2E9C-101B-9397-08002B2CF9AE}" pid="3" name="MSIP_Label_9d258917-277f-42cd-a3cd-14c4e9ee58bc_SetDate">
    <vt:lpwstr>2022-09-27T08:17:11Z</vt:lpwstr>
  </property>
  <property fmtid="{D5CDD505-2E9C-101B-9397-08002B2CF9AE}" pid="4" name="MSIP_Label_9d258917-277f-42cd-a3cd-14c4e9ee58bc_Method">
    <vt:lpwstr>Standard</vt:lpwstr>
  </property>
  <property fmtid="{D5CDD505-2E9C-101B-9397-08002B2CF9AE}" pid="5" name="MSIP_Label_9d258917-277f-42cd-a3cd-14c4e9ee58bc_Name">
    <vt:lpwstr>restricted</vt:lpwstr>
  </property>
  <property fmtid="{D5CDD505-2E9C-101B-9397-08002B2CF9AE}" pid="6" name="MSIP_Label_9d258917-277f-42cd-a3cd-14c4e9ee58bc_SiteId">
    <vt:lpwstr>38ae3bcd-9579-4fd4-adda-b42e1495d55a</vt:lpwstr>
  </property>
  <property fmtid="{D5CDD505-2E9C-101B-9397-08002B2CF9AE}" pid="7" name="MSIP_Label_9d258917-277f-42cd-a3cd-14c4e9ee58bc_ActionId">
    <vt:lpwstr>77743905-44f9-4b6a-8727-eb02b15d45e9</vt:lpwstr>
  </property>
  <property fmtid="{D5CDD505-2E9C-101B-9397-08002B2CF9AE}" pid="8" name="MSIP_Label_9d258917-277f-42cd-a3cd-14c4e9ee58bc_ContentBits">
    <vt:lpwstr>0</vt:lpwstr>
  </property>
  <property fmtid="{D5CDD505-2E9C-101B-9397-08002B2CF9AE}" pid="9" name="Document_Confidentiality">
    <vt:lpwstr>Restricted</vt:lpwstr>
  </property>
</Properties>
</file>

<file path=docProps/thumbnail.jpeg>
</file>